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2" r:id="rId4"/>
    <p:sldId id="260" r:id="rId5"/>
    <p:sldId id="286" r:id="rId6"/>
    <p:sldId id="287" r:id="rId7"/>
    <p:sldId id="279" r:id="rId8"/>
    <p:sldId id="288" r:id="rId9"/>
    <p:sldId id="291" r:id="rId10"/>
    <p:sldId id="289" r:id="rId11"/>
    <p:sldId id="295" r:id="rId12"/>
    <p:sldId id="298" r:id="rId13"/>
    <p:sldId id="299" r:id="rId14"/>
    <p:sldId id="300" r:id="rId15"/>
    <p:sldId id="297" r:id="rId16"/>
    <p:sldId id="301" r:id="rId17"/>
    <p:sldId id="302" r:id="rId18"/>
    <p:sldId id="294" r:id="rId19"/>
    <p:sldId id="292" r:id="rId20"/>
    <p:sldId id="293" r:id="rId21"/>
    <p:sldId id="303" r:id="rId22"/>
    <p:sldId id="304" r:id="rId23"/>
    <p:sldId id="27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>
          <p15:clr>
            <a:srgbClr val="A4A3A4"/>
          </p15:clr>
        </p15:guide>
        <p15:guide id="2" pos="38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FF"/>
    <a:srgbClr val="F9F9F9"/>
    <a:srgbClr val="22566B"/>
    <a:srgbClr val="17B8A6"/>
    <a:srgbClr val="B5D2EC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552" y="58"/>
      </p:cViewPr>
      <p:guideLst>
        <p:guide orient="horz" pos="2135"/>
        <p:guide pos="383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Calibri" panose="020F0502020204030204" charset="0"/>
                <a:ea typeface="Calibri" panose="020F0502020204030204" charset="0"/>
              </a:rPr>
              <a:t>2023/12/19</a:t>
            </a:fld>
            <a:endParaRPr lang="zh-CN" altLang="en-US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Calibri" panose="020F0502020204030204" charset="0"/>
                <a:ea typeface="Calibri" panose="020F0502020204030204" charset="0"/>
              </a:rPr>
              <a:t>‹#›</a:t>
            </a:fld>
            <a:endParaRPr lang="zh-CN" altLang="en-US">
              <a:latin typeface="Calibri" panose="020F0502020204030204" charset="0"/>
              <a:ea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1AC49D05-6128-4D0D-A32A-06A5E73B386C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2023/12/19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0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dministrator\Desktop\摄图网_501001844.jpg摄图网_501001844"/>
          <p:cNvPicPr>
            <a:picLocks noChangeAspect="1"/>
          </p:cNvPicPr>
          <p:nvPr/>
        </p:nvPicPr>
        <p:blipFill>
          <a:blip r:embed="rId4"/>
          <a:srcRect t="7488" b="8190"/>
          <a:stretch>
            <a:fillRect/>
          </a:stretch>
        </p:blipFill>
        <p:spPr>
          <a:xfrm>
            <a:off x="-10160" y="-3175"/>
            <a:ext cx="12211685" cy="68649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6695" y="244475"/>
            <a:ext cx="11739245" cy="6369050"/>
          </a:xfrm>
          <a:prstGeom prst="rect">
            <a:avLst/>
          </a:prstGeom>
          <a:gradFill>
            <a:gsLst>
              <a:gs pos="0">
                <a:srgbClr val="0070C0">
                  <a:alpha val="92000"/>
                </a:srgbClr>
              </a:gs>
              <a:gs pos="100000">
                <a:srgbClr val="18B8A7">
                  <a:alpha val="7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42285" y="1290320"/>
            <a:ext cx="6678295" cy="171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66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Android Healthcare project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30120" y="3297555"/>
            <a:ext cx="830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Name :- Heli Acharya - 205190686054 , Tanvi Gohel - 205180686057</a:t>
            </a:r>
            <a:endParaRPr lang="en-US" altLang="zh-CN" sz="20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10990" y="4451985"/>
            <a:ext cx="5367020" cy="686435"/>
            <a:chOff x="804545" y="4048760"/>
            <a:chExt cx="4872355" cy="362585"/>
          </a:xfrm>
        </p:grpSpPr>
        <p:pic>
          <p:nvPicPr>
            <p:cNvPr id="11" name="图片 10" descr="人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4545" y="4048760"/>
              <a:ext cx="329565" cy="329565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63980" y="4079240"/>
              <a:ext cx="2041525" cy="24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Group :- 8</a:t>
              </a:r>
            </a:p>
          </p:txBody>
        </p:sp>
        <p:pic>
          <p:nvPicPr>
            <p:cNvPr id="13" name="图片 12" descr="时间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45790" y="4053205"/>
              <a:ext cx="358140" cy="35814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635375" y="4078605"/>
              <a:ext cx="2041525" cy="24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Date</a:t>
              </a:r>
              <a:r>
                <a:rPr lang="zh-CN" altLang="en-US" sz="24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：</a:t>
              </a:r>
              <a:r>
                <a:rPr lang="en-US" altLang="zh-CN" sz="24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19-12-23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LabTestActivity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-list of pacakges with cost</a:t>
            </a:r>
          </a:p>
        </p:txBody>
      </p:sp>
      <p:pic>
        <p:nvPicPr>
          <p:cNvPr id="8" name="Content Placeholder 7" descr="lab-test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082665" y="1276985"/>
            <a:ext cx="2667635" cy="5139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LabTestDetailActivity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-data of packages and it will redirect to add to cart or back button</a:t>
            </a:r>
          </a:p>
        </p:txBody>
      </p:sp>
      <p:pic>
        <p:nvPicPr>
          <p:cNvPr id="4" name="Content Placeholder 3" descr="labtestdetail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979795" y="1209675"/>
            <a:ext cx="3043555" cy="5489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CartLabDetailActivity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-it will show the cart details and checkout button and back button</a:t>
            </a:r>
          </a:p>
        </p:txBody>
      </p:sp>
      <p:pic>
        <p:nvPicPr>
          <p:cNvPr id="6" name="Content Placeholder 5" descr="cartdetailsactivity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162040" y="1327785"/>
            <a:ext cx="2820035" cy="4968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LabTestBookActivity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-it will show the details to be filled so that you can book.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- and toast message will be shown now to check click the order details card view.</a:t>
            </a:r>
          </a:p>
        </p:txBody>
      </p:sp>
      <p:pic>
        <p:nvPicPr>
          <p:cNvPr id="4" name="Content Placeholder 3" descr="labtestbook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906270" y="1529715"/>
            <a:ext cx="2809875" cy="4572000"/>
          </a:xfrm>
          <a:prstGeom prst="rect">
            <a:avLst/>
          </a:prstGeom>
        </p:spPr>
      </p:pic>
      <p:pic>
        <p:nvPicPr>
          <p:cNvPr id="11" name="Content Placeholder 10" descr="bookdata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960745" y="1527810"/>
            <a:ext cx="2761615" cy="4573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OrderDetailsActivity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-it will show the orderdetails.</a:t>
            </a:r>
          </a:p>
        </p:txBody>
      </p:sp>
      <p:pic>
        <p:nvPicPr>
          <p:cNvPr id="6" name="Content Placeholder 5" descr="orderdetails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490845" y="1314450"/>
            <a:ext cx="2906395" cy="52171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BuyMedicineActivity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-details to buy the medicine</a:t>
            </a:r>
          </a:p>
        </p:txBody>
      </p:sp>
      <p:pic>
        <p:nvPicPr>
          <p:cNvPr id="6" name="Content Placeholder 5" descr="buymedicine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011545" y="949325"/>
            <a:ext cx="3009900" cy="54375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BuyMedicinedetailsActivity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-details to buy the medicine</a:t>
            </a:r>
          </a:p>
        </p:txBody>
      </p:sp>
      <p:pic>
        <p:nvPicPr>
          <p:cNvPr id="4" name="Content Placeholder 3" descr="medicinedetail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173470" y="1083945"/>
            <a:ext cx="2717800" cy="54336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BuyMedicineBookActivity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-details to fill and then click the book button and it will redirect to order details.</a:t>
            </a:r>
          </a:p>
        </p:txBody>
      </p:sp>
      <p:pic>
        <p:nvPicPr>
          <p:cNvPr id="6" name="Content Placeholder 5" descr="dd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130290" y="1022985"/>
            <a:ext cx="2695575" cy="57003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FindDoctorActivity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Family Physicians Card view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- Dietician Card view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- Dentist Card view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- Surgeon Card view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- Cardiologist Card view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- Back Card view</a:t>
            </a:r>
            <a:endParaRPr lang="en-US" altLang="zh-CN" sz="2000" b="1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4" name="Content Placeholder 3" descr="Find-doctor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224270" y="1073785"/>
            <a:ext cx="2847975" cy="52755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DoctorDetailActivity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It will show the details of doctor .</a:t>
            </a:r>
          </a:p>
        </p:txBody>
      </p:sp>
      <p:pic>
        <p:nvPicPr>
          <p:cNvPr id="6" name="Content Placeholder 5" descr="doctor-detail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803101" y="893445"/>
            <a:ext cx="3251835" cy="57048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dministrator\Desktop\摄图网_500313453.jpg摄图网_500313453"/>
          <p:cNvPicPr>
            <a:picLocks noChangeAspect="1"/>
          </p:cNvPicPr>
          <p:nvPr/>
        </p:nvPicPr>
        <p:blipFill rotWithShape="1">
          <a:blip r:embed="rId3"/>
          <a:srcRect t="10973" r="12991" b="4777"/>
          <a:stretch>
            <a:fillRect/>
          </a:stretch>
        </p:blipFill>
        <p:spPr>
          <a:xfrm>
            <a:off x="1571625" y="-3175"/>
            <a:ext cx="10632440" cy="68643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3970" y="-5080"/>
            <a:ext cx="9993630" cy="6868160"/>
          </a:xfrm>
          <a:prstGeom prst="rect">
            <a:avLst/>
          </a:prstGeom>
          <a:gradFill>
            <a:gsLst>
              <a:gs pos="0">
                <a:srgbClr val="0070C0">
                  <a:alpha val="92000"/>
                </a:srgbClr>
              </a:gs>
              <a:gs pos="12000">
                <a:srgbClr val="0070C0"/>
              </a:gs>
              <a:gs pos="80000">
                <a:srgbClr val="18B8A7">
                  <a:alpha val="73000"/>
                </a:srgbClr>
              </a:gs>
              <a:gs pos="100000">
                <a:srgbClr val="18B8A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434" name="标题 3"/>
          <p:cNvSpPr>
            <a:spLocks noGrp="1"/>
          </p:cNvSpPr>
          <p:nvPr/>
        </p:nvSpPr>
        <p:spPr>
          <a:xfrm>
            <a:off x="1680845" y="1706245"/>
            <a:ext cx="461835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01/Login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  <p:sp>
        <p:nvSpPr>
          <p:cNvPr id="15" name="标题 3"/>
          <p:cNvSpPr>
            <a:spLocks noGrp="1"/>
          </p:cNvSpPr>
          <p:nvPr/>
        </p:nvSpPr>
        <p:spPr>
          <a:xfrm>
            <a:off x="1680845" y="2236470"/>
            <a:ext cx="4504690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02/Registration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  <p:sp>
        <p:nvSpPr>
          <p:cNvPr id="16" name="标题 3"/>
          <p:cNvSpPr>
            <a:spLocks noGrp="1"/>
          </p:cNvSpPr>
          <p:nvPr/>
        </p:nvSpPr>
        <p:spPr>
          <a:xfrm>
            <a:off x="1680845" y="2766695"/>
            <a:ext cx="5355590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03/Lab Test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  <p:sp>
        <p:nvSpPr>
          <p:cNvPr id="17" name="标题 3"/>
          <p:cNvSpPr>
            <a:spLocks noGrp="1"/>
          </p:cNvSpPr>
          <p:nvPr/>
        </p:nvSpPr>
        <p:spPr>
          <a:xfrm>
            <a:off x="1680845" y="3296920"/>
            <a:ext cx="5110480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04/Medicine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  <p:sp>
        <p:nvSpPr>
          <p:cNvPr id="5" name="矩形 4"/>
          <p:cNvSpPr/>
          <p:nvPr/>
        </p:nvSpPr>
        <p:spPr>
          <a:xfrm>
            <a:off x="-13970" y="679450"/>
            <a:ext cx="298450" cy="69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0" name="标题 3"/>
          <p:cNvSpPr>
            <a:spLocks noGrp="1"/>
          </p:cNvSpPr>
          <p:nvPr/>
        </p:nvSpPr>
        <p:spPr>
          <a:xfrm>
            <a:off x="372110" y="459105"/>
            <a:ext cx="7027545" cy="1247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Contents</a:t>
            </a:r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1680845" y="3827145"/>
            <a:ext cx="5110480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05/Find Doctors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1680845" y="4357370"/>
            <a:ext cx="5110480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06/Health Articles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1680845" y="4824095"/>
            <a:ext cx="5110480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07/Order Details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  <p:sp>
        <p:nvSpPr>
          <p:cNvPr id="8" name="标题 3"/>
          <p:cNvSpPr>
            <a:spLocks noGrp="1"/>
          </p:cNvSpPr>
          <p:nvPr/>
        </p:nvSpPr>
        <p:spPr>
          <a:xfrm>
            <a:off x="1680845" y="5307965"/>
            <a:ext cx="5110480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08/Logout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15" grpId="0"/>
      <p:bldP spid="16" grpId="0"/>
      <p:bldP spid="17" grpId="0"/>
      <p:bldP spid="30" grpId="0"/>
      <p:bldP spid="2" grpId="0"/>
      <p:bldP spid="3" grpId="0"/>
      <p:bldP spid="4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BookAppointementActivity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on clicking the doctor detail it will redirect to book appointment .</a:t>
            </a:r>
          </a:p>
        </p:txBody>
      </p:sp>
      <p:pic>
        <p:nvPicPr>
          <p:cNvPr id="4" name="Content Placeholder 3" descr="book-appointment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280150" y="1191260"/>
            <a:ext cx="2781935" cy="53028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HealthArticleActivity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it display various articals and on clicking them it will redirect to healtharticledetail activity.</a:t>
            </a:r>
          </a:p>
        </p:txBody>
      </p:sp>
      <p:pic>
        <p:nvPicPr>
          <p:cNvPr id="6" name="Content Placeholder 5" descr="HA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105525" y="1238250"/>
            <a:ext cx="2606675" cy="5370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HealthArticleDetailActivity</a:t>
            </a: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it will show the artical selected from the precious list .</a:t>
            </a:r>
          </a:p>
        </p:txBody>
      </p:sp>
      <p:pic>
        <p:nvPicPr>
          <p:cNvPr id="6" name="Content Placeholder 5" descr="HDA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312535" y="1001395"/>
            <a:ext cx="2748915" cy="56045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dministrator\Desktop\摄图网_501001844.jpg摄图网_501001844"/>
          <p:cNvPicPr>
            <a:picLocks noChangeAspect="1"/>
          </p:cNvPicPr>
          <p:nvPr/>
        </p:nvPicPr>
        <p:blipFill>
          <a:blip r:embed="rId4"/>
          <a:srcRect t="7488" b="8190"/>
          <a:stretch>
            <a:fillRect/>
          </a:stretch>
        </p:blipFill>
        <p:spPr>
          <a:xfrm>
            <a:off x="-10160" y="-3175"/>
            <a:ext cx="12211685" cy="68649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0160" y="-3175"/>
            <a:ext cx="12211050" cy="6865620"/>
          </a:xfrm>
          <a:prstGeom prst="rect">
            <a:avLst/>
          </a:prstGeom>
          <a:gradFill>
            <a:gsLst>
              <a:gs pos="0">
                <a:srgbClr val="0070C0">
                  <a:alpha val="92000"/>
                </a:srgbClr>
              </a:gs>
              <a:gs pos="48000">
                <a:srgbClr val="18B8A7">
                  <a:alpha val="73000"/>
                </a:srgbClr>
              </a:gs>
              <a:gs pos="100000">
                <a:srgbClr val="18B8A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4205" y="2118360"/>
            <a:ext cx="883793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78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 YOU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Login</a:t>
            </a:r>
            <a:endParaRPr lang="zh-CN" altLang="en-US" sz="2800" dirty="0">
              <a:gradFill>
                <a:gsLst>
                  <a:gs pos="0">
                    <a:srgbClr val="17B8A6"/>
                  </a:gs>
                  <a:gs pos="100000">
                    <a:srgbClr val="0070C0"/>
                  </a:gs>
                </a:gsLst>
                <a:lin ang="2700000" scaled="0"/>
              </a:gra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pic>
        <p:nvPicPr>
          <p:cNvPr id="6" name="Content Placeholder 5" descr="login-1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703570" y="1140460"/>
            <a:ext cx="3345815" cy="528701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Login text box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Username Input box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Password Input box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Login Button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Register link and Text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"/>
          <p:cNvSpPr>
            <a:spLocks noGrp="1"/>
          </p:cNvSpPr>
          <p:nvPr/>
        </p:nvSpPr>
        <p:spPr>
          <a:xfrm>
            <a:off x="4032885" y="321945"/>
            <a:ext cx="3891280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Login</a:t>
            </a:r>
            <a:endParaRPr lang="zh-CN" altLang="en-US" sz="2800" dirty="0">
              <a:gradFill>
                <a:gsLst>
                  <a:gs pos="0">
                    <a:srgbClr val="17B8A6"/>
                  </a:gs>
                  <a:gs pos="100000">
                    <a:srgbClr val="0070C0"/>
                  </a:gs>
                </a:gsLst>
                <a:lin ang="2700000" scaled="0"/>
              </a:gra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455035" y="2589530"/>
            <a:ext cx="800100" cy="800100"/>
            <a:chOff x="1465" y="4000"/>
            <a:chExt cx="1260" cy="1260"/>
          </a:xfrm>
        </p:grpSpPr>
        <p:sp>
          <p:nvSpPr>
            <p:cNvPr id="11" name="Oval 40"/>
            <p:cNvSpPr/>
            <p:nvPr/>
          </p:nvSpPr>
          <p:spPr bwMode="auto">
            <a:xfrm>
              <a:off x="1465" y="4000"/>
              <a:ext cx="1260" cy="1260"/>
            </a:xfrm>
            <a:prstGeom prst="ellipse">
              <a:avLst/>
            </a:prstGeom>
            <a:solidFill>
              <a:srgbClr val="18B8A7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" name="Oval 40"/>
            <p:cNvSpPr/>
            <p:nvPr/>
          </p:nvSpPr>
          <p:spPr bwMode="auto">
            <a:xfrm>
              <a:off x="1743" y="4364"/>
              <a:ext cx="705" cy="570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455035" y="4272280"/>
            <a:ext cx="800100" cy="800100"/>
            <a:chOff x="1465" y="6650"/>
            <a:chExt cx="1260" cy="1260"/>
          </a:xfrm>
        </p:grpSpPr>
        <p:sp>
          <p:nvSpPr>
            <p:cNvPr id="14" name="Oval 40"/>
            <p:cNvSpPr/>
            <p:nvPr/>
          </p:nvSpPr>
          <p:spPr bwMode="auto">
            <a:xfrm>
              <a:off x="1465" y="6650"/>
              <a:ext cx="1260" cy="1260"/>
            </a:xfrm>
            <a:prstGeom prst="ellipse">
              <a:avLst/>
            </a:prstGeom>
            <a:solidFill>
              <a:srgbClr val="22566B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" name="Oval 40"/>
            <p:cNvSpPr/>
            <p:nvPr/>
          </p:nvSpPr>
          <p:spPr bwMode="auto">
            <a:xfrm>
              <a:off x="1743" y="6972"/>
              <a:ext cx="705" cy="654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9013190" y="2456180"/>
            <a:ext cx="2242185" cy="975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Take the input from user for username field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  <p:sp>
        <p:nvSpPr>
          <p:cNvPr id="25" name="Oval 40"/>
          <p:cNvSpPr/>
          <p:nvPr/>
        </p:nvSpPr>
        <p:spPr bwMode="auto">
          <a:xfrm>
            <a:off x="7924238" y="2589712"/>
            <a:ext cx="800240" cy="800238"/>
          </a:xfrm>
          <a:prstGeom prst="ellipse">
            <a:avLst/>
          </a:prstGeom>
          <a:solidFill>
            <a:srgbClr val="22566B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13190" y="4138930"/>
            <a:ext cx="2242185" cy="975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Take the input from user for password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  <p:sp>
        <p:nvSpPr>
          <p:cNvPr id="29" name="Oval 40"/>
          <p:cNvSpPr/>
          <p:nvPr/>
        </p:nvSpPr>
        <p:spPr bwMode="auto">
          <a:xfrm>
            <a:off x="7924278" y="4272462"/>
            <a:ext cx="800240" cy="800238"/>
          </a:xfrm>
          <a:prstGeom prst="ellipse">
            <a:avLst/>
          </a:prstGeom>
          <a:solidFill>
            <a:srgbClr val="18B8A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Oval 40"/>
          <p:cNvSpPr/>
          <p:nvPr/>
        </p:nvSpPr>
        <p:spPr bwMode="auto">
          <a:xfrm>
            <a:off x="8100673" y="2820863"/>
            <a:ext cx="447370" cy="361747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Oval 40"/>
          <p:cNvSpPr/>
          <p:nvPr/>
        </p:nvSpPr>
        <p:spPr bwMode="auto">
          <a:xfrm>
            <a:off x="8100713" y="4476881"/>
            <a:ext cx="447370" cy="415210"/>
          </a:xfrm>
          <a:custGeom>
            <a:avLst/>
            <a:gdLst>
              <a:gd name="connsiteX0" fmla="*/ 288132 w 338138"/>
              <a:gd name="connsiteY0" fmla="*/ 223343 h 313831"/>
              <a:gd name="connsiteX1" fmla="*/ 279400 w 338138"/>
              <a:gd name="connsiteY1" fmla="*/ 231281 h 313831"/>
              <a:gd name="connsiteX2" fmla="*/ 288132 w 338138"/>
              <a:gd name="connsiteY2" fmla="*/ 239219 h 313831"/>
              <a:gd name="connsiteX3" fmla="*/ 296864 w 338138"/>
              <a:gd name="connsiteY3" fmla="*/ 231281 h 313831"/>
              <a:gd name="connsiteX4" fmla="*/ 288132 w 338138"/>
              <a:gd name="connsiteY4" fmla="*/ 223343 h 313831"/>
              <a:gd name="connsiteX5" fmla="*/ 261938 w 338138"/>
              <a:gd name="connsiteY5" fmla="*/ 223343 h 313831"/>
              <a:gd name="connsiteX6" fmla="*/ 254000 w 338138"/>
              <a:gd name="connsiteY6" fmla="*/ 231281 h 313831"/>
              <a:gd name="connsiteX7" fmla="*/ 261938 w 338138"/>
              <a:gd name="connsiteY7" fmla="*/ 239219 h 313831"/>
              <a:gd name="connsiteX8" fmla="*/ 269876 w 338138"/>
              <a:gd name="connsiteY8" fmla="*/ 231281 h 313831"/>
              <a:gd name="connsiteX9" fmla="*/ 261938 w 338138"/>
              <a:gd name="connsiteY9" fmla="*/ 223343 h 313831"/>
              <a:gd name="connsiteX10" fmla="*/ 116535 w 338138"/>
              <a:gd name="connsiteY10" fmla="*/ 45543 h 313831"/>
              <a:gd name="connsiteX11" fmla="*/ 141773 w 338138"/>
              <a:gd name="connsiteY11" fmla="*/ 88073 h 313831"/>
              <a:gd name="connsiteX12" fmla="*/ 108565 w 338138"/>
              <a:gd name="connsiteY12" fmla="*/ 102693 h 313831"/>
              <a:gd name="connsiteX13" fmla="*/ 87312 w 338138"/>
              <a:gd name="connsiteY13" fmla="*/ 74783 h 313831"/>
              <a:gd name="connsiteX14" fmla="*/ 116535 w 338138"/>
              <a:gd name="connsiteY14" fmla="*/ 45543 h 313831"/>
              <a:gd name="connsiteX15" fmla="*/ 254349 w 338138"/>
              <a:gd name="connsiteY15" fmla="*/ 30428 h 313831"/>
              <a:gd name="connsiteX16" fmla="*/ 275361 w 338138"/>
              <a:gd name="connsiteY16" fmla="*/ 48787 h 313831"/>
              <a:gd name="connsiteX17" fmla="*/ 255662 w 338138"/>
              <a:gd name="connsiteY17" fmla="*/ 85507 h 313831"/>
              <a:gd name="connsiteX18" fmla="*/ 266168 w 338138"/>
              <a:gd name="connsiteY18" fmla="*/ 89441 h 313831"/>
              <a:gd name="connsiteX19" fmla="*/ 289806 w 338138"/>
              <a:gd name="connsiteY19" fmla="*/ 80261 h 313831"/>
              <a:gd name="connsiteX20" fmla="*/ 287180 w 338138"/>
              <a:gd name="connsiteY20" fmla="*/ 109113 h 313831"/>
              <a:gd name="connsiteX21" fmla="*/ 225458 w 338138"/>
              <a:gd name="connsiteY21" fmla="*/ 111735 h 313831"/>
              <a:gd name="connsiteX22" fmla="*/ 92823 w 338138"/>
              <a:gd name="connsiteY22" fmla="*/ 166815 h 313831"/>
              <a:gd name="connsiteX23" fmla="*/ 75751 w 338138"/>
              <a:gd name="connsiteY23" fmla="*/ 127472 h 313831"/>
              <a:gd name="connsiteX24" fmla="*/ 208386 w 338138"/>
              <a:gd name="connsiteY24" fmla="*/ 72393 h 313831"/>
              <a:gd name="connsiteX25" fmla="*/ 242530 w 338138"/>
              <a:gd name="connsiteY25" fmla="*/ 33050 h 313831"/>
              <a:gd name="connsiteX26" fmla="*/ 254349 w 338138"/>
              <a:gd name="connsiteY26" fmla="*/ 30428 h 313831"/>
              <a:gd name="connsiteX27" fmla="*/ 186871 w 338138"/>
              <a:gd name="connsiteY27" fmla="*/ 24906 h 313831"/>
              <a:gd name="connsiteX28" fmla="*/ 231775 w 338138"/>
              <a:gd name="connsiteY28" fmla="*/ 24906 h 313831"/>
              <a:gd name="connsiteX29" fmla="*/ 207282 w 338138"/>
              <a:gd name="connsiteY29" fmla="*/ 48190 h 313831"/>
              <a:gd name="connsiteX30" fmla="*/ 201839 w 338138"/>
              <a:gd name="connsiteY30" fmla="*/ 59831 h 313831"/>
              <a:gd name="connsiteX31" fmla="*/ 184150 w 338138"/>
              <a:gd name="connsiteY31" fmla="*/ 45603 h 313831"/>
              <a:gd name="connsiteX32" fmla="*/ 186871 w 338138"/>
              <a:gd name="connsiteY32" fmla="*/ 24906 h 313831"/>
              <a:gd name="connsiteX33" fmla="*/ 18492 w 338138"/>
              <a:gd name="connsiteY33" fmla="*/ 24906 h 313831"/>
              <a:gd name="connsiteX34" fmla="*/ 43588 w 338138"/>
              <a:gd name="connsiteY34" fmla="*/ 24906 h 313831"/>
              <a:gd name="connsiteX35" fmla="*/ 46230 w 338138"/>
              <a:gd name="connsiteY35" fmla="*/ 46015 h 313831"/>
              <a:gd name="connsiteX36" fmla="*/ 29059 w 338138"/>
              <a:gd name="connsiteY36" fmla="*/ 63166 h 313831"/>
              <a:gd name="connsiteX37" fmla="*/ 31700 w 338138"/>
              <a:gd name="connsiteY37" fmla="*/ 96148 h 313831"/>
              <a:gd name="connsiteX38" fmla="*/ 31700 w 338138"/>
              <a:gd name="connsiteY38" fmla="*/ 206969 h 313831"/>
              <a:gd name="connsiteX39" fmla="*/ 39626 w 338138"/>
              <a:gd name="connsiteY39" fmla="*/ 214884 h 313831"/>
              <a:gd name="connsiteX40" fmla="*/ 298512 w 338138"/>
              <a:gd name="connsiteY40" fmla="*/ 214884 h 313831"/>
              <a:gd name="connsiteX41" fmla="*/ 306438 w 338138"/>
              <a:gd name="connsiteY41" fmla="*/ 206969 h 313831"/>
              <a:gd name="connsiteX42" fmla="*/ 306438 w 338138"/>
              <a:gd name="connsiteY42" fmla="*/ 104064 h 313831"/>
              <a:gd name="connsiteX43" fmla="*/ 306438 w 338138"/>
              <a:gd name="connsiteY43" fmla="*/ 77678 h 313831"/>
              <a:gd name="connsiteX44" fmla="*/ 274737 w 338138"/>
              <a:gd name="connsiteY44" fmla="*/ 61846 h 313831"/>
              <a:gd name="connsiteX45" fmla="*/ 281341 w 338138"/>
              <a:gd name="connsiteY45" fmla="*/ 59208 h 313831"/>
              <a:gd name="connsiteX46" fmla="*/ 280021 w 338138"/>
              <a:gd name="connsiteY46" fmla="*/ 24906 h 313831"/>
              <a:gd name="connsiteX47" fmla="*/ 319646 w 338138"/>
              <a:gd name="connsiteY47" fmla="*/ 24906 h 313831"/>
              <a:gd name="connsiteX48" fmla="*/ 338138 w 338138"/>
              <a:gd name="connsiteY48" fmla="*/ 43376 h 313831"/>
              <a:gd name="connsiteX49" fmla="*/ 338138 w 338138"/>
              <a:gd name="connsiteY49" fmla="*/ 234674 h 313831"/>
              <a:gd name="connsiteX50" fmla="*/ 319646 w 338138"/>
              <a:gd name="connsiteY50" fmla="*/ 251825 h 313831"/>
              <a:gd name="connsiteX51" fmla="*/ 200769 w 338138"/>
              <a:gd name="connsiteY51" fmla="*/ 251825 h 313831"/>
              <a:gd name="connsiteX52" fmla="*/ 216620 w 338138"/>
              <a:gd name="connsiteY52" fmla="*/ 290084 h 313831"/>
              <a:gd name="connsiteX53" fmla="*/ 224545 w 338138"/>
              <a:gd name="connsiteY53" fmla="*/ 290084 h 313831"/>
              <a:gd name="connsiteX54" fmla="*/ 235112 w 338138"/>
              <a:gd name="connsiteY54" fmla="*/ 301958 h 313831"/>
              <a:gd name="connsiteX55" fmla="*/ 224545 w 338138"/>
              <a:gd name="connsiteY55" fmla="*/ 313831 h 313831"/>
              <a:gd name="connsiteX56" fmla="*/ 113593 w 338138"/>
              <a:gd name="connsiteY56" fmla="*/ 313831 h 313831"/>
              <a:gd name="connsiteX57" fmla="*/ 103026 w 338138"/>
              <a:gd name="connsiteY57" fmla="*/ 301958 h 313831"/>
              <a:gd name="connsiteX58" fmla="*/ 113593 w 338138"/>
              <a:gd name="connsiteY58" fmla="*/ 290084 h 313831"/>
              <a:gd name="connsiteX59" fmla="*/ 121518 w 338138"/>
              <a:gd name="connsiteY59" fmla="*/ 290084 h 313831"/>
              <a:gd name="connsiteX60" fmla="*/ 137369 w 338138"/>
              <a:gd name="connsiteY60" fmla="*/ 251825 h 313831"/>
              <a:gd name="connsiteX61" fmla="*/ 18492 w 338138"/>
              <a:gd name="connsiteY61" fmla="*/ 251825 h 313831"/>
              <a:gd name="connsiteX62" fmla="*/ 0 w 338138"/>
              <a:gd name="connsiteY62" fmla="*/ 234674 h 313831"/>
              <a:gd name="connsiteX63" fmla="*/ 0 w 338138"/>
              <a:gd name="connsiteY63" fmla="*/ 43376 h 313831"/>
              <a:gd name="connsiteX64" fmla="*/ 18492 w 338138"/>
              <a:gd name="connsiteY64" fmla="*/ 24906 h 313831"/>
              <a:gd name="connsiteX65" fmla="*/ 109666 w 338138"/>
              <a:gd name="connsiteY65" fmla="*/ 1 h 313831"/>
              <a:gd name="connsiteX66" fmla="*/ 126932 w 338138"/>
              <a:gd name="connsiteY66" fmla="*/ 267 h 313831"/>
              <a:gd name="connsiteX67" fmla="*/ 133580 w 338138"/>
              <a:gd name="connsiteY67" fmla="*/ 18637 h 313831"/>
              <a:gd name="connsiteX68" fmla="*/ 144218 w 338138"/>
              <a:gd name="connsiteY68" fmla="*/ 22573 h 313831"/>
              <a:gd name="connsiteX69" fmla="*/ 177460 w 338138"/>
              <a:gd name="connsiteY69" fmla="*/ 29134 h 313831"/>
              <a:gd name="connsiteX70" fmla="*/ 168152 w 338138"/>
              <a:gd name="connsiteY70" fmla="*/ 47504 h 313831"/>
              <a:gd name="connsiteX71" fmla="*/ 173471 w 338138"/>
              <a:gd name="connsiteY71" fmla="*/ 58001 h 313831"/>
              <a:gd name="connsiteX72" fmla="*/ 192087 w 338138"/>
              <a:gd name="connsiteY72" fmla="*/ 67186 h 313831"/>
              <a:gd name="connsiteX73" fmla="*/ 154855 w 338138"/>
              <a:gd name="connsiteY73" fmla="*/ 82931 h 313831"/>
              <a:gd name="connsiteX74" fmla="*/ 116294 w 338138"/>
              <a:gd name="connsiteY74" fmla="*/ 35695 h 313831"/>
              <a:gd name="connsiteX75" fmla="*/ 76403 w 338138"/>
              <a:gd name="connsiteY75" fmla="*/ 75059 h 313831"/>
              <a:gd name="connsiteX76" fmla="*/ 93689 w 338138"/>
              <a:gd name="connsiteY76" fmla="*/ 107862 h 313831"/>
              <a:gd name="connsiteX77" fmla="*/ 59117 w 338138"/>
              <a:gd name="connsiteY77" fmla="*/ 124919 h 313831"/>
              <a:gd name="connsiteX78" fmla="*/ 63106 w 338138"/>
              <a:gd name="connsiteY78" fmla="*/ 102613 h 313831"/>
              <a:gd name="connsiteX79" fmla="*/ 59117 w 338138"/>
              <a:gd name="connsiteY79" fmla="*/ 92116 h 313831"/>
              <a:gd name="connsiteX80" fmla="*/ 40501 w 338138"/>
              <a:gd name="connsiteY80" fmla="*/ 63249 h 313831"/>
              <a:gd name="connsiteX81" fmla="*/ 59117 w 338138"/>
              <a:gd name="connsiteY81" fmla="*/ 58001 h 313831"/>
              <a:gd name="connsiteX82" fmla="*/ 63106 w 338138"/>
              <a:gd name="connsiteY82" fmla="*/ 47504 h 313831"/>
              <a:gd name="connsiteX83" fmla="*/ 69755 w 338138"/>
              <a:gd name="connsiteY83" fmla="*/ 14700 h 313831"/>
              <a:gd name="connsiteX84" fmla="*/ 88370 w 338138"/>
              <a:gd name="connsiteY84" fmla="*/ 22573 h 313831"/>
              <a:gd name="connsiteX85" fmla="*/ 99008 w 338138"/>
              <a:gd name="connsiteY85" fmla="*/ 18637 h 313831"/>
              <a:gd name="connsiteX86" fmla="*/ 109666 w 338138"/>
              <a:gd name="connsiteY86" fmla="*/ 1 h 31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38138" h="313831">
                <a:moveTo>
                  <a:pt x="288132" y="223343"/>
                </a:moveTo>
                <a:cubicBezTo>
                  <a:pt x="283309" y="223343"/>
                  <a:pt x="279400" y="226897"/>
                  <a:pt x="279400" y="231281"/>
                </a:cubicBezTo>
                <a:cubicBezTo>
                  <a:pt x="279400" y="235665"/>
                  <a:pt x="283309" y="239219"/>
                  <a:pt x="288132" y="239219"/>
                </a:cubicBezTo>
                <a:cubicBezTo>
                  <a:pt x="292955" y="239219"/>
                  <a:pt x="296864" y="235665"/>
                  <a:pt x="296864" y="231281"/>
                </a:cubicBezTo>
                <a:cubicBezTo>
                  <a:pt x="296864" y="226897"/>
                  <a:pt x="292955" y="223343"/>
                  <a:pt x="288132" y="223343"/>
                </a:cubicBezTo>
                <a:close/>
                <a:moveTo>
                  <a:pt x="261938" y="223343"/>
                </a:moveTo>
                <a:cubicBezTo>
                  <a:pt x="257554" y="223343"/>
                  <a:pt x="254000" y="226897"/>
                  <a:pt x="254000" y="231281"/>
                </a:cubicBezTo>
                <a:cubicBezTo>
                  <a:pt x="254000" y="235665"/>
                  <a:pt x="257554" y="239219"/>
                  <a:pt x="261938" y="239219"/>
                </a:cubicBezTo>
                <a:cubicBezTo>
                  <a:pt x="266322" y="239219"/>
                  <a:pt x="269876" y="235665"/>
                  <a:pt x="269876" y="231281"/>
                </a:cubicBezTo>
                <a:cubicBezTo>
                  <a:pt x="269876" y="226897"/>
                  <a:pt x="266322" y="223343"/>
                  <a:pt x="261938" y="223343"/>
                </a:cubicBezTo>
                <a:close/>
                <a:moveTo>
                  <a:pt x="116535" y="45543"/>
                </a:moveTo>
                <a:cubicBezTo>
                  <a:pt x="137788" y="45543"/>
                  <a:pt x="152400" y="68137"/>
                  <a:pt x="141773" y="88073"/>
                </a:cubicBezTo>
                <a:cubicBezTo>
                  <a:pt x="141773" y="88073"/>
                  <a:pt x="141773" y="88073"/>
                  <a:pt x="108565" y="102693"/>
                </a:cubicBezTo>
                <a:cubicBezTo>
                  <a:pt x="96610" y="98706"/>
                  <a:pt x="87312" y="88073"/>
                  <a:pt x="87312" y="74783"/>
                </a:cubicBezTo>
                <a:cubicBezTo>
                  <a:pt x="87312" y="58834"/>
                  <a:pt x="100595" y="45543"/>
                  <a:pt x="116535" y="45543"/>
                </a:cubicBezTo>
                <a:close/>
                <a:moveTo>
                  <a:pt x="254349" y="30428"/>
                </a:moveTo>
                <a:cubicBezTo>
                  <a:pt x="271421" y="26493"/>
                  <a:pt x="284553" y="44853"/>
                  <a:pt x="275361" y="48787"/>
                </a:cubicBezTo>
                <a:cubicBezTo>
                  <a:pt x="242530" y="63213"/>
                  <a:pt x="243843" y="57967"/>
                  <a:pt x="255662" y="85507"/>
                </a:cubicBezTo>
                <a:cubicBezTo>
                  <a:pt x="256976" y="89441"/>
                  <a:pt x="262228" y="92064"/>
                  <a:pt x="266168" y="89441"/>
                </a:cubicBezTo>
                <a:cubicBezTo>
                  <a:pt x="266168" y="89441"/>
                  <a:pt x="266168" y="89441"/>
                  <a:pt x="289806" y="80261"/>
                </a:cubicBezTo>
                <a:cubicBezTo>
                  <a:pt x="297685" y="76327"/>
                  <a:pt x="301625" y="99933"/>
                  <a:pt x="287180" y="109113"/>
                </a:cubicBezTo>
                <a:cubicBezTo>
                  <a:pt x="260915" y="124850"/>
                  <a:pt x="259602" y="123538"/>
                  <a:pt x="225458" y="111735"/>
                </a:cubicBezTo>
                <a:cubicBezTo>
                  <a:pt x="225458" y="111735"/>
                  <a:pt x="225458" y="111735"/>
                  <a:pt x="92823" y="166815"/>
                </a:cubicBezTo>
                <a:cubicBezTo>
                  <a:pt x="66559" y="177306"/>
                  <a:pt x="50800" y="137964"/>
                  <a:pt x="75751" y="127472"/>
                </a:cubicBezTo>
                <a:cubicBezTo>
                  <a:pt x="75751" y="127472"/>
                  <a:pt x="75751" y="127472"/>
                  <a:pt x="208386" y="72393"/>
                </a:cubicBezTo>
                <a:cubicBezTo>
                  <a:pt x="217579" y="54033"/>
                  <a:pt x="222832" y="38296"/>
                  <a:pt x="242530" y="33050"/>
                </a:cubicBezTo>
                <a:cubicBezTo>
                  <a:pt x="242530" y="33050"/>
                  <a:pt x="242530" y="33050"/>
                  <a:pt x="254349" y="30428"/>
                </a:cubicBezTo>
                <a:close/>
                <a:moveTo>
                  <a:pt x="186871" y="24906"/>
                </a:moveTo>
                <a:cubicBezTo>
                  <a:pt x="186871" y="24906"/>
                  <a:pt x="186871" y="24906"/>
                  <a:pt x="231775" y="24906"/>
                </a:cubicBezTo>
                <a:cubicBezTo>
                  <a:pt x="220889" y="30080"/>
                  <a:pt x="212725" y="37841"/>
                  <a:pt x="207282" y="48190"/>
                </a:cubicBezTo>
                <a:cubicBezTo>
                  <a:pt x="207282" y="48190"/>
                  <a:pt x="207282" y="48190"/>
                  <a:pt x="201839" y="59831"/>
                </a:cubicBezTo>
                <a:cubicBezTo>
                  <a:pt x="200479" y="52070"/>
                  <a:pt x="193675" y="45603"/>
                  <a:pt x="184150" y="45603"/>
                </a:cubicBezTo>
                <a:cubicBezTo>
                  <a:pt x="190954" y="39135"/>
                  <a:pt x="190954" y="31374"/>
                  <a:pt x="186871" y="24906"/>
                </a:cubicBezTo>
                <a:close/>
                <a:moveTo>
                  <a:pt x="18492" y="24906"/>
                </a:moveTo>
                <a:cubicBezTo>
                  <a:pt x="18492" y="24906"/>
                  <a:pt x="18492" y="24906"/>
                  <a:pt x="43588" y="24906"/>
                </a:cubicBezTo>
                <a:cubicBezTo>
                  <a:pt x="39626" y="32822"/>
                  <a:pt x="40946" y="40738"/>
                  <a:pt x="46230" y="46015"/>
                </a:cubicBezTo>
                <a:cubicBezTo>
                  <a:pt x="36984" y="46015"/>
                  <a:pt x="29059" y="53931"/>
                  <a:pt x="29059" y="63166"/>
                </a:cubicBezTo>
                <a:cubicBezTo>
                  <a:pt x="29059" y="82955"/>
                  <a:pt x="27738" y="89552"/>
                  <a:pt x="31700" y="96148"/>
                </a:cubicBezTo>
                <a:cubicBezTo>
                  <a:pt x="31700" y="96148"/>
                  <a:pt x="31700" y="96148"/>
                  <a:pt x="31700" y="206969"/>
                </a:cubicBezTo>
                <a:cubicBezTo>
                  <a:pt x="31700" y="210926"/>
                  <a:pt x="35663" y="214884"/>
                  <a:pt x="39626" y="214884"/>
                </a:cubicBezTo>
                <a:cubicBezTo>
                  <a:pt x="39626" y="214884"/>
                  <a:pt x="39626" y="214884"/>
                  <a:pt x="298512" y="214884"/>
                </a:cubicBezTo>
                <a:cubicBezTo>
                  <a:pt x="302475" y="214884"/>
                  <a:pt x="306438" y="210926"/>
                  <a:pt x="306438" y="206969"/>
                </a:cubicBezTo>
                <a:cubicBezTo>
                  <a:pt x="306438" y="206969"/>
                  <a:pt x="306438" y="206969"/>
                  <a:pt x="306438" y="104064"/>
                </a:cubicBezTo>
                <a:cubicBezTo>
                  <a:pt x="309079" y="96148"/>
                  <a:pt x="310400" y="86913"/>
                  <a:pt x="306438" y="77678"/>
                </a:cubicBezTo>
                <a:cubicBezTo>
                  <a:pt x="306438" y="59208"/>
                  <a:pt x="306438" y="61846"/>
                  <a:pt x="274737" y="61846"/>
                </a:cubicBezTo>
                <a:cubicBezTo>
                  <a:pt x="274737" y="61846"/>
                  <a:pt x="274737" y="61846"/>
                  <a:pt x="281341" y="59208"/>
                </a:cubicBezTo>
                <a:cubicBezTo>
                  <a:pt x="293229" y="53931"/>
                  <a:pt x="294550" y="38099"/>
                  <a:pt x="280021" y="24906"/>
                </a:cubicBezTo>
                <a:cubicBezTo>
                  <a:pt x="280021" y="24906"/>
                  <a:pt x="280021" y="24906"/>
                  <a:pt x="319646" y="24906"/>
                </a:cubicBezTo>
                <a:cubicBezTo>
                  <a:pt x="330213" y="24906"/>
                  <a:pt x="338138" y="34141"/>
                  <a:pt x="338138" y="43376"/>
                </a:cubicBezTo>
                <a:cubicBezTo>
                  <a:pt x="338138" y="43376"/>
                  <a:pt x="338138" y="43376"/>
                  <a:pt x="338138" y="234674"/>
                </a:cubicBezTo>
                <a:cubicBezTo>
                  <a:pt x="338138" y="243909"/>
                  <a:pt x="330213" y="251825"/>
                  <a:pt x="319646" y="251825"/>
                </a:cubicBezTo>
                <a:cubicBezTo>
                  <a:pt x="319646" y="251825"/>
                  <a:pt x="319646" y="251825"/>
                  <a:pt x="200769" y="251825"/>
                </a:cubicBezTo>
                <a:cubicBezTo>
                  <a:pt x="200769" y="251825"/>
                  <a:pt x="200769" y="251825"/>
                  <a:pt x="216620" y="290084"/>
                </a:cubicBezTo>
                <a:cubicBezTo>
                  <a:pt x="216620" y="290084"/>
                  <a:pt x="216620" y="290084"/>
                  <a:pt x="224545" y="290084"/>
                </a:cubicBezTo>
                <a:cubicBezTo>
                  <a:pt x="229828" y="290084"/>
                  <a:pt x="235112" y="295361"/>
                  <a:pt x="235112" y="301958"/>
                </a:cubicBezTo>
                <a:cubicBezTo>
                  <a:pt x="235112" y="308554"/>
                  <a:pt x="229828" y="313831"/>
                  <a:pt x="224545" y="313831"/>
                </a:cubicBezTo>
                <a:cubicBezTo>
                  <a:pt x="224545" y="313831"/>
                  <a:pt x="224545" y="313831"/>
                  <a:pt x="113593" y="313831"/>
                </a:cubicBezTo>
                <a:cubicBezTo>
                  <a:pt x="108310" y="313831"/>
                  <a:pt x="103026" y="308554"/>
                  <a:pt x="103026" y="301958"/>
                </a:cubicBezTo>
                <a:cubicBezTo>
                  <a:pt x="103026" y="295361"/>
                  <a:pt x="108310" y="290084"/>
                  <a:pt x="113593" y="290084"/>
                </a:cubicBezTo>
                <a:cubicBezTo>
                  <a:pt x="113593" y="290084"/>
                  <a:pt x="113593" y="290084"/>
                  <a:pt x="121518" y="290084"/>
                </a:cubicBezTo>
                <a:cubicBezTo>
                  <a:pt x="121518" y="290084"/>
                  <a:pt x="121518" y="290084"/>
                  <a:pt x="137369" y="251825"/>
                </a:cubicBezTo>
                <a:cubicBezTo>
                  <a:pt x="137369" y="251825"/>
                  <a:pt x="137369" y="251825"/>
                  <a:pt x="18492" y="251825"/>
                </a:cubicBezTo>
                <a:cubicBezTo>
                  <a:pt x="7925" y="251825"/>
                  <a:pt x="0" y="243909"/>
                  <a:pt x="0" y="234674"/>
                </a:cubicBezTo>
                <a:cubicBezTo>
                  <a:pt x="0" y="234674"/>
                  <a:pt x="0" y="234674"/>
                  <a:pt x="0" y="43376"/>
                </a:cubicBezTo>
                <a:cubicBezTo>
                  <a:pt x="0" y="34141"/>
                  <a:pt x="7925" y="24906"/>
                  <a:pt x="18492" y="24906"/>
                </a:cubicBezTo>
                <a:close/>
                <a:moveTo>
                  <a:pt x="109666" y="1"/>
                </a:moveTo>
                <a:cubicBezTo>
                  <a:pt x="113718" y="21"/>
                  <a:pt x="119286" y="267"/>
                  <a:pt x="126932" y="267"/>
                </a:cubicBezTo>
                <a:cubicBezTo>
                  <a:pt x="134910" y="267"/>
                  <a:pt x="133580" y="10764"/>
                  <a:pt x="133580" y="18637"/>
                </a:cubicBezTo>
                <a:cubicBezTo>
                  <a:pt x="137569" y="19949"/>
                  <a:pt x="140229" y="21261"/>
                  <a:pt x="144218" y="22573"/>
                </a:cubicBezTo>
                <a:cubicBezTo>
                  <a:pt x="158845" y="6828"/>
                  <a:pt x="154855" y="8140"/>
                  <a:pt x="177460" y="29134"/>
                </a:cubicBezTo>
                <a:cubicBezTo>
                  <a:pt x="182779" y="35695"/>
                  <a:pt x="174801" y="40943"/>
                  <a:pt x="168152" y="47504"/>
                </a:cubicBezTo>
                <a:cubicBezTo>
                  <a:pt x="170812" y="50128"/>
                  <a:pt x="172142" y="54065"/>
                  <a:pt x="173471" y="58001"/>
                </a:cubicBezTo>
                <a:cubicBezTo>
                  <a:pt x="188098" y="58001"/>
                  <a:pt x="192087" y="55377"/>
                  <a:pt x="192087" y="67186"/>
                </a:cubicBezTo>
                <a:cubicBezTo>
                  <a:pt x="192087" y="67186"/>
                  <a:pt x="192087" y="67186"/>
                  <a:pt x="154855" y="82931"/>
                </a:cubicBezTo>
                <a:cubicBezTo>
                  <a:pt x="160174" y="58001"/>
                  <a:pt x="140229" y="35695"/>
                  <a:pt x="116294" y="35695"/>
                </a:cubicBezTo>
                <a:cubicBezTo>
                  <a:pt x="93689" y="35695"/>
                  <a:pt x="76403" y="52753"/>
                  <a:pt x="76403" y="75059"/>
                </a:cubicBezTo>
                <a:cubicBezTo>
                  <a:pt x="76403" y="88180"/>
                  <a:pt x="83052" y="101301"/>
                  <a:pt x="93689" y="107862"/>
                </a:cubicBezTo>
                <a:cubicBezTo>
                  <a:pt x="73744" y="117047"/>
                  <a:pt x="67095" y="118359"/>
                  <a:pt x="59117" y="124919"/>
                </a:cubicBezTo>
                <a:cubicBezTo>
                  <a:pt x="48479" y="114422"/>
                  <a:pt x="49809" y="115734"/>
                  <a:pt x="63106" y="102613"/>
                </a:cubicBezTo>
                <a:cubicBezTo>
                  <a:pt x="61776" y="98677"/>
                  <a:pt x="60447" y="96053"/>
                  <a:pt x="59117" y="92116"/>
                </a:cubicBezTo>
                <a:cubicBezTo>
                  <a:pt x="36512" y="92116"/>
                  <a:pt x="40501" y="94740"/>
                  <a:pt x="40501" y="63249"/>
                </a:cubicBezTo>
                <a:cubicBezTo>
                  <a:pt x="40501" y="55377"/>
                  <a:pt x="51139" y="58001"/>
                  <a:pt x="59117" y="58001"/>
                </a:cubicBezTo>
                <a:cubicBezTo>
                  <a:pt x="60447" y="54065"/>
                  <a:pt x="61776" y="50128"/>
                  <a:pt x="63106" y="47504"/>
                </a:cubicBezTo>
                <a:cubicBezTo>
                  <a:pt x="47150" y="31759"/>
                  <a:pt x="48479" y="35695"/>
                  <a:pt x="69755" y="14700"/>
                </a:cubicBezTo>
                <a:cubicBezTo>
                  <a:pt x="76403" y="8140"/>
                  <a:pt x="81722" y="17325"/>
                  <a:pt x="88370" y="22573"/>
                </a:cubicBezTo>
                <a:cubicBezTo>
                  <a:pt x="91030" y="21261"/>
                  <a:pt x="95019" y="19949"/>
                  <a:pt x="99008" y="18637"/>
                </a:cubicBezTo>
                <a:cubicBezTo>
                  <a:pt x="99008" y="1907"/>
                  <a:pt x="97512" y="-61"/>
                  <a:pt x="10966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039360" y="1937385"/>
            <a:ext cx="2092960" cy="4041775"/>
            <a:chOff x="5039360" y="1937385"/>
            <a:chExt cx="2092960" cy="4041775"/>
          </a:xfrm>
        </p:grpSpPr>
        <p:grpSp>
          <p:nvGrpSpPr>
            <p:cNvPr id="17" name="Group 21"/>
            <p:cNvGrpSpPr/>
            <p:nvPr/>
          </p:nvGrpSpPr>
          <p:grpSpPr>
            <a:xfrm>
              <a:off x="5039360" y="1937385"/>
              <a:ext cx="2092960" cy="4041775"/>
              <a:chOff x="-3768725" y="1125538"/>
              <a:chExt cx="2517775" cy="4862513"/>
            </a:xfrm>
          </p:grpSpPr>
          <p:sp>
            <p:nvSpPr>
              <p:cNvPr id="30" name="Freeform: Shape 22"/>
              <p:cNvSpPr/>
              <p:nvPr/>
            </p:nvSpPr>
            <p:spPr bwMode="auto">
              <a:xfrm>
                <a:off x="-3741738" y="1125538"/>
                <a:ext cx="2478087" cy="4862513"/>
              </a:xfrm>
              <a:custGeom>
                <a:avLst/>
                <a:gdLst>
                  <a:gd name="T0" fmla="*/ 1393 w 1393"/>
                  <a:gd name="T1" fmla="*/ 2559 h 2739"/>
                  <a:gd name="T2" fmla="*/ 1213 w 1393"/>
                  <a:gd name="T3" fmla="*/ 2739 h 2739"/>
                  <a:gd name="T4" fmla="*/ 180 w 1393"/>
                  <a:gd name="T5" fmla="*/ 2739 h 2739"/>
                  <a:gd name="T6" fmla="*/ 0 w 1393"/>
                  <a:gd name="T7" fmla="*/ 2559 h 2739"/>
                  <a:gd name="T8" fmla="*/ 0 w 1393"/>
                  <a:gd name="T9" fmla="*/ 180 h 2739"/>
                  <a:gd name="T10" fmla="*/ 180 w 1393"/>
                  <a:gd name="T11" fmla="*/ 0 h 2739"/>
                  <a:gd name="T12" fmla="*/ 1213 w 1393"/>
                  <a:gd name="T13" fmla="*/ 0 h 2739"/>
                  <a:gd name="T14" fmla="*/ 1393 w 1393"/>
                  <a:gd name="T15" fmla="*/ 180 h 2739"/>
                  <a:gd name="T16" fmla="*/ 1393 w 1393"/>
                  <a:gd name="T17" fmla="*/ 2559 h 2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3" h="2739">
                    <a:moveTo>
                      <a:pt x="1393" y="2559"/>
                    </a:moveTo>
                    <a:cubicBezTo>
                      <a:pt x="1393" y="2658"/>
                      <a:pt x="1312" y="2739"/>
                      <a:pt x="1213" y="2739"/>
                    </a:cubicBezTo>
                    <a:cubicBezTo>
                      <a:pt x="180" y="2739"/>
                      <a:pt x="180" y="2739"/>
                      <a:pt x="180" y="2739"/>
                    </a:cubicBezTo>
                    <a:cubicBezTo>
                      <a:pt x="81" y="2739"/>
                      <a:pt x="0" y="2658"/>
                      <a:pt x="0" y="2559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81"/>
                      <a:pt x="81" y="0"/>
                      <a:pt x="180" y="0"/>
                    </a:cubicBezTo>
                    <a:cubicBezTo>
                      <a:pt x="1213" y="0"/>
                      <a:pt x="1213" y="0"/>
                      <a:pt x="1213" y="0"/>
                    </a:cubicBezTo>
                    <a:cubicBezTo>
                      <a:pt x="1312" y="0"/>
                      <a:pt x="1393" y="81"/>
                      <a:pt x="1393" y="180"/>
                    </a:cubicBezTo>
                    <a:cubicBezTo>
                      <a:pt x="1393" y="2559"/>
                      <a:pt x="1393" y="2559"/>
                      <a:pt x="1393" y="255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1" name="Freeform: Shape 23"/>
              <p:cNvSpPr/>
              <p:nvPr/>
            </p:nvSpPr>
            <p:spPr bwMode="auto">
              <a:xfrm>
                <a:off x="-3713163" y="1141413"/>
                <a:ext cx="2430462" cy="4830763"/>
              </a:xfrm>
              <a:custGeom>
                <a:avLst/>
                <a:gdLst>
                  <a:gd name="T0" fmla="*/ 1366 w 1366"/>
                  <a:gd name="T1" fmla="*/ 2542 h 2721"/>
                  <a:gd name="T2" fmla="*/ 1189 w 1366"/>
                  <a:gd name="T3" fmla="*/ 2721 h 2721"/>
                  <a:gd name="T4" fmla="*/ 176 w 1366"/>
                  <a:gd name="T5" fmla="*/ 2721 h 2721"/>
                  <a:gd name="T6" fmla="*/ 0 w 1366"/>
                  <a:gd name="T7" fmla="*/ 2542 h 2721"/>
                  <a:gd name="T8" fmla="*/ 0 w 1366"/>
                  <a:gd name="T9" fmla="*/ 179 h 2721"/>
                  <a:gd name="T10" fmla="*/ 176 w 1366"/>
                  <a:gd name="T11" fmla="*/ 0 h 2721"/>
                  <a:gd name="T12" fmla="*/ 1189 w 1366"/>
                  <a:gd name="T13" fmla="*/ 0 h 2721"/>
                  <a:gd name="T14" fmla="*/ 1366 w 1366"/>
                  <a:gd name="T15" fmla="*/ 179 h 2721"/>
                  <a:gd name="T16" fmla="*/ 1366 w 1366"/>
                  <a:gd name="T17" fmla="*/ 2542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6" h="2721">
                    <a:moveTo>
                      <a:pt x="1366" y="2542"/>
                    </a:moveTo>
                    <a:cubicBezTo>
                      <a:pt x="1366" y="2641"/>
                      <a:pt x="1287" y="2721"/>
                      <a:pt x="1189" y="2721"/>
                    </a:cubicBezTo>
                    <a:cubicBezTo>
                      <a:pt x="176" y="2721"/>
                      <a:pt x="176" y="2721"/>
                      <a:pt x="176" y="2721"/>
                    </a:cubicBezTo>
                    <a:cubicBezTo>
                      <a:pt x="79" y="2721"/>
                      <a:pt x="0" y="2641"/>
                      <a:pt x="0" y="254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79" y="0"/>
                      <a:pt x="176" y="0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287" y="0"/>
                      <a:pt x="1366" y="80"/>
                      <a:pt x="1366" y="179"/>
                    </a:cubicBezTo>
                    <a:cubicBezTo>
                      <a:pt x="1366" y="2542"/>
                      <a:pt x="1366" y="2542"/>
                      <a:pt x="1366" y="25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2" name="Oval 25"/>
              <p:cNvSpPr/>
              <p:nvPr/>
            </p:nvSpPr>
            <p:spPr bwMode="auto">
              <a:xfrm>
                <a:off x="-2673350" y="5507038"/>
                <a:ext cx="361950" cy="3603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3" name="Freeform: Shape 26"/>
              <p:cNvSpPr/>
              <p:nvPr/>
            </p:nvSpPr>
            <p:spPr bwMode="auto">
              <a:xfrm>
                <a:off x="-2520950" y="1254125"/>
                <a:ext cx="47625" cy="46038"/>
              </a:xfrm>
              <a:custGeom>
                <a:avLst/>
                <a:gdLst>
                  <a:gd name="T0" fmla="*/ 13 w 27"/>
                  <a:gd name="T1" fmla="*/ 0 h 26"/>
                  <a:gd name="T2" fmla="*/ 0 w 27"/>
                  <a:gd name="T3" fmla="*/ 13 h 26"/>
                  <a:gd name="T4" fmla="*/ 13 w 27"/>
                  <a:gd name="T5" fmla="*/ 26 h 26"/>
                  <a:gd name="T6" fmla="*/ 25 w 27"/>
                  <a:gd name="T7" fmla="*/ 13 h 26"/>
                  <a:gd name="T8" fmla="*/ 27 w 27"/>
                  <a:gd name="T9" fmla="*/ 13 h 26"/>
                  <a:gd name="T10" fmla="*/ 27 w 27"/>
                  <a:gd name="T11" fmla="*/ 13 h 26"/>
                  <a:gd name="T12" fmla="*/ 25 w 27"/>
                  <a:gd name="T13" fmla="*/ 13 h 26"/>
                  <a:gd name="T14" fmla="*/ 13 w 27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5" y="20"/>
                      <a:pt x="25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8" name="Freeform: Shape 27"/>
              <p:cNvSpPr/>
              <p:nvPr/>
            </p:nvSpPr>
            <p:spPr bwMode="auto">
              <a:xfrm>
                <a:off x="-2528888" y="1246188"/>
                <a:ext cx="58737" cy="60325"/>
              </a:xfrm>
              <a:custGeom>
                <a:avLst/>
                <a:gdLst>
                  <a:gd name="T0" fmla="*/ 33 w 33"/>
                  <a:gd name="T1" fmla="*/ 17 h 34"/>
                  <a:gd name="T2" fmla="*/ 33 w 33"/>
                  <a:gd name="T3" fmla="*/ 17 h 34"/>
                  <a:gd name="T4" fmla="*/ 33 w 33"/>
                  <a:gd name="T5" fmla="*/ 17 h 34"/>
                  <a:gd name="T6" fmla="*/ 17 w 33"/>
                  <a:gd name="T7" fmla="*/ 0 h 34"/>
                  <a:gd name="T8" fmla="*/ 0 w 33"/>
                  <a:gd name="T9" fmla="*/ 17 h 34"/>
                  <a:gd name="T10" fmla="*/ 17 w 33"/>
                  <a:gd name="T11" fmla="*/ 34 h 34"/>
                  <a:gd name="T12" fmla="*/ 33 w 33"/>
                  <a:gd name="T13" fmla="*/ 17 h 34"/>
                  <a:gd name="T14" fmla="*/ 31 w 33"/>
                  <a:gd name="T15" fmla="*/ 17 h 34"/>
                  <a:gd name="T16" fmla="*/ 29 w 33"/>
                  <a:gd name="T17" fmla="*/ 17 h 34"/>
                  <a:gd name="T18" fmla="*/ 17 w 33"/>
                  <a:gd name="T19" fmla="*/ 30 h 34"/>
                  <a:gd name="T20" fmla="*/ 4 w 33"/>
                  <a:gd name="T21" fmla="*/ 17 h 34"/>
                  <a:gd name="T22" fmla="*/ 17 w 33"/>
                  <a:gd name="T23" fmla="*/ 4 h 34"/>
                  <a:gd name="T24" fmla="*/ 29 w 33"/>
                  <a:gd name="T25" fmla="*/ 17 h 34"/>
                  <a:gd name="T26" fmla="*/ 31 w 33"/>
                  <a:gd name="T27" fmla="*/ 17 h 34"/>
                  <a:gd name="T28" fmla="*/ 33 w 33"/>
                  <a:gd name="T29" fmla="*/ 17 h 34"/>
                  <a:gd name="T30" fmla="*/ 33 w 33"/>
                  <a:gd name="T31" fmla="*/ 17 h 34"/>
                  <a:gd name="T32" fmla="*/ 17 w 33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3" y="26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4"/>
                      <a:pt x="24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4" y="4"/>
                      <a:pt x="29" y="10"/>
                      <a:pt x="29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8"/>
                      <a:pt x="26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5" name="Freeform: Shape 28"/>
              <p:cNvSpPr/>
              <p:nvPr/>
            </p:nvSpPr>
            <p:spPr bwMode="auto">
              <a:xfrm>
                <a:off x="-2930525" y="1395413"/>
                <a:ext cx="77787" cy="74613"/>
              </a:xfrm>
              <a:custGeom>
                <a:avLst/>
                <a:gdLst>
                  <a:gd name="T0" fmla="*/ 21 w 44"/>
                  <a:gd name="T1" fmla="*/ 0 h 42"/>
                  <a:gd name="T2" fmla="*/ 6 w 44"/>
                  <a:gd name="T3" fmla="*/ 6 h 42"/>
                  <a:gd name="T4" fmla="*/ 0 w 44"/>
                  <a:gd name="T5" fmla="*/ 21 h 42"/>
                  <a:gd name="T6" fmla="*/ 6 w 44"/>
                  <a:gd name="T7" fmla="*/ 36 h 42"/>
                  <a:gd name="T8" fmla="*/ 21 w 44"/>
                  <a:gd name="T9" fmla="*/ 42 h 42"/>
                  <a:gd name="T10" fmla="*/ 36 w 44"/>
                  <a:gd name="T11" fmla="*/ 36 h 42"/>
                  <a:gd name="T12" fmla="*/ 42 w 44"/>
                  <a:gd name="T13" fmla="*/ 21 h 42"/>
                  <a:gd name="T14" fmla="*/ 44 w 44"/>
                  <a:gd name="T15" fmla="*/ 21 h 42"/>
                  <a:gd name="T16" fmla="*/ 44 w 44"/>
                  <a:gd name="T17" fmla="*/ 21 h 42"/>
                  <a:gd name="T18" fmla="*/ 42 w 44"/>
                  <a:gd name="T19" fmla="*/ 21 h 42"/>
                  <a:gd name="T20" fmla="*/ 36 w 44"/>
                  <a:gd name="T21" fmla="*/ 6 h 42"/>
                  <a:gd name="T22" fmla="*/ 21 w 44"/>
                  <a:gd name="T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2">
                    <a:moveTo>
                      <a:pt x="21" y="0"/>
                    </a:moveTo>
                    <a:cubicBezTo>
                      <a:pt x="15" y="0"/>
                      <a:pt x="10" y="3"/>
                      <a:pt x="6" y="6"/>
                    </a:cubicBezTo>
                    <a:cubicBezTo>
                      <a:pt x="3" y="10"/>
                      <a:pt x="0" y="15"/>
                      <a:pt x="0" y="21"/>
                    </a:cubicBezTo>
                    <a:cubicBezTo>
                      <a:pt x="0" y="27"/>
                      <a:pt x="3" y="32"/>
                      <a:pt x="6" y="36"/>
                    </a:cubicBezTo>
                    <a:cubicBezTo>
                      <a:pt x="10" y="39"/>
                      <a:pt x="15" y="42"/>
                      <a:pt x="21" y="42"/>
                    </a:cubicBezTo>
                    <a:cubicBezTo>
                      <a:pt x="27" y="42"/>
                      <a:pt x="32" y="39"/>
                      <a:pt x="36" y="36"/>
                    </a:cubicBezTo>
                    <a:cubicBezTo>
                      <a:pt x="39" y="32"/>
                      <a:pt x="42" y="27"/>
                      <a:pt x="42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15"/>
                      <a:pt x="39" y="10"/>
                      <a:pt x="36" y="6"/>
                    </a:cubicBezTo>
                    <a:cubicBezTo>
                      <a:pt x="32" y="3"/>
                      <a:pt x="27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9" name="Freeform: Shape 29"/>
              <p:cNvSpPr/>
              <p:nvPr/>
            </p:nvSpPr>
            <p:spPr bwMode="auto">
              <a:xfrm>
                <a:off x="-2938463" y="1389063"/>
                <a:ext cx="88900" cy="88900"/>
              </a:xfrm>
              <a:custGeom>
                <a:avLst/>
                <a:gdLst>
                  <a:gd name="T0" fmla="*/ 50 w 50"/>
                  <a:gd name="T1" fmla="*/ 25 h 50"/>
                  <a:gd name="T2" fmla="*/ 50 w 50"/>
                  <a:gd name="T3" fmla="*/ 25 h 50"/>
                  <a:gd name="T4" fmla="*/ 50 w 50"/>
                  <a:gd name="T5" fmla="*/ 25 h 50"/>
                  <a:gd name="T6" fmla="*/ 25 w 50"/>
                  <a:gd name="T7" fmla="*/ 0 h 50"/>
                  <a:gd name="T8" fmla="*/ 0 w 50"/>
                  <a:gd name="T9" fmla="*/ 25 h 50"/>
                  <a:gd name="T10" fmla="*/ 25 w 50"/>
                  <a:gd name="T11" fmla="*/ 50 h 50"/>
                  <a:gd name="T12" fmla="*/ 50 w 50"/>
                  <a:gd name="T13" fmla="*/ 25 h 50"/>
                  <a:gd name="T14" fmla="*/ 48 w 50"/>
                  <a:gd name="T15" fmla="*/ 25 h 50"/>
                  <a:gd name="T16" fmla="*/ 46 w 50"/>
                  <a:gd name="T17" fmla="*/ 25 h 50"/>
                  <a:gd name="T18" fmla="*/ 40 w 50"/>
                  <a:gd name="T19" fmla="*/ 40 h 50"/>
                  <a:gd name="T20" fmla="*/ 25 w 50"/>
                  <a:gd name="T21" fmla="*/ 46 h 50"/>
                  <a:gd name="T22" fmla="*/ 10 w 50"/>
                  <a:gd name="T23" fmla="*/ 40 h 50"/>
                  <a:gd name="T24" fmla="*/ 4 w 50"/>
                  <a:gd name="T25" fmla="*/ 25 h 50"/>
                  <a:gd name="T26" fmla="*/ 10 w 50"/>
                  <a:gd name="T27" fmla="*/ 10 h 50"/>
                  <a:gd name="T28" fmla="*/ 25 w 50"/>
                  <a:gd name="T29" fmla="*/ 4 h 50"/>
                  <a:gd name="T30" fmla="*/ 40 w 50"/>
                  <a:gd name="T31" fmla="*/ 10 h 50"/>
                  <a:gd name="T32" fmla="*/ 46 w 50"/>
                  <a:gd name="T33" fmla="*/ 25 h 50"/>
                  <a:gd name="T34" fmla="*/ 48 w 50"/>
                  <a:gd name="T35" fmla="*/ 25 h 50"/>
                  <a:gd name="T36" fmla="*/ 50 w 50"/>
                  <a:gd name="T37" fmla="*/ 25 h 50"/>
                  <a:gd name="T38" fmla="*/ 50 w 50"/>
                  <a:gd name="T39" fmla="*/ 25 h 50"/>
                  <a:gd name="T40" fmla="*/ 25 w 50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0"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1"/>
                      <a:pt x="43" y="36"/>
                      <a:pt x="40" y="40"/>
                    </a:cubicBezTo>
                    <a:cubicBezTo>
                      <a:pt x="36" y="43"/>
                      <a:pt x="31" y="46"/>
                      <a:pt x="25" y="46"/>
                    </a:cubicBezTo>
                    <a:cubicBezTo>
                      <a:pt x="19" y="46"/>
                      <a:pt x="14" y="43"/>
                      <a:pt x="10" y="40"/>
                    </a:cubicBezTo>
                    <a:cubicBezTo>
                      <a:pt x="7" y="36"/>
                      <a:pt x="4" y="31"/>
                      <a:pt x="4" y="25"/>
                    </a:cubicBezTo>
                    <a:cubicBezTo>
                      <a:pt x="4" y="19"/>
                      <a:pt x="7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31" y="4"/>
                      <a:pt x="36" y="7"/>
                      <a:pt x="40" y="10"/>
                    </a:cubicBezTo>
                    <a:cubicBezTo>
                      <a:pt x="43" y="14"/>
                      <a:pt x="46" y="19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7" name="Freeform: Shape 30"/>
              <p:cNvSpPr/>
              <p:nvPr/>
            </p:nvSpPr>
            <p:spPr bwMode="auto">
              <a:xfrm>
                <a:off x="-2695575" y="1419225"/>
                <a:ext cx="393700" cy="39688"/>
              </a:xfrm>
              <a:custGeom>
                <a:avLst/>
                <a:gdLst>
                  <a:gd name="T0" fmla="*/ 210 w 221"/>
                  <a:gd name="T1" fmla="*/ 0 h 23"/>
                  <a:gd name="T2" fmla="*/ 11 w 221"/>
                  <a:gd name="T3" fmla="*/ 0 h 23"/>
                  <a:gd name="T4" fmla="*/ 0 w 221"/>
                  <a:gd name="T5" fmla="*/ 11 h 23"/>
                  <a:gd name="T6" fmla="*/ 11 w 221"/>
                  <a:gd name="T7" fmla="*/ 23 h 23"/>
                  <a:gd name="T8" fmla="*/ 210 w 221"/>
                  <a:gd name="T9" fmla="*/ 23 h 23"/>
                  <a:gd name="T10" fmla="*/ 221 w 221"/>
                  <a:gd name="T11" fmla="*/ 11 h 23"/>
                  <a:gd name="T12" fmla="*/ 210 w 22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3">
                    <a:moveTo>
                      <a:pt x="2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16" y="23"/>
                      <a:pt x="221" y="18"/>
                      <a:pt x="221" y="11"/>
                    </a:cubicBezTo>
                    <a:cubicBezTo>
                      <a:pt x="221" y="5"/>
                      <a:pt x="216" y="0"/>
                      <a:pt x="21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1" name="Freeform: Shape 33"/>
              <p:cNvSpPr/>
              <p:nvPr/>
            </p:nvSpPr>
            <p:spPr bwMode="auto">
              <a:xfrm>
                <a:off x="-3768725" y="1736725"/>
                <a:ext cx="31750" cy="215900"/>
              </a:xfrm>
              <a:custGeom>
                <a:avLst/>
                <a:gdLst>
                  <a:gd name="T0" fmla="*/ 18 w 18"/>
                  <a:gd name="T1" fmla="*/ 113 h 122"/>
                  <a:gd name="T2" fmla="*/ 9 w 18"/>
                  <a:gd name="T3" fmla="*/ 122 h 122"/>
                  <a:gd name="T4" fmla="*/ 0 w 18"/>
                  <a:gd name="T5" fmla="*/ 113 h 122"/>
                  <a:gd name="T6" fmla="*/ 0 w 18"/>
                  <a:gd name="T7" fmla="*/ 9 h 122"/>
                  <a:gd name="T8" fmla="*/ 9 w 18"/>
                  <a:gd name="T9" fmla="*/ 0 h 122"/>
                  <a:gd name="T10" fmla="*/ 18 w 18"/>
                  <a:gd name="T11" fmla="*/ 9 h 122"/>
                  <a:gd name="T12" fmla="*/ 18 w 18"/>
                  <a:gd name="T13" fmla="*/ 11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2">
                    <a:moveTo>
                      <a:pt x="18" y="113"/>
                    </a:moveTo>
                    <a:cubicBezTo>
                      <a:pt x="18" y="118"/>
                      <a:pt x="14" y="122"/>
                      <a:pt x="9" y="122"/>
                    </a:cubicBezTo>
                    <a:cubicBezTo>
                      <a:pt x="4" y="122"/>
                      <a:pt x="0" y="118"/>
                      <a:pt x="0" y="1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9" name="Freeform: Shape 34"/>
              <p:cNvSpPr/>
              <p:nvPr/>
            </p:nvSpPr>
            <p:spPr bwMode="auto">
              <a:xfrm>
                <a:off x="-3768725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43" name="Freeform: Shape 35"/>
              <p:cNvSpPr/>
              <p:nvPr/>
            </p:nvSpPr>
            <p:spPr bwMode="auto">
              <a:xfrm>
                <a:off x="-3768725" y="2609850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44" name="Freeform: Shape 36"/>
              <p:cNvSpPr/>
              <p:nvPr/>
            </p:nvSpPr>
            <p:spPr bwMode="auto">
              <a:xfrm>
                <a:off x="-1282700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pic>
          <p:nvPicPr>
            <p:cNvPr id="45" name="图片 44" descr="C:\Users\Administrator\Desktop\摄图网_500313251.jpg摄图网_500313251"/>
            <p:cNvPicPr>
              <a:picLocks noChangeAspect="1"/>
            </p:cNvPicPr>
            <p:nvPr/>
          </p:nvPicPr>
          <p:blipFill>
            <a:blip r:embed="rId3"/>
            <a:srcRect l="21860" r="36612"/>
            <a:stretch>
              <a:fillRect/>
            </a:stretch>
          </p:blipFill>
          <p:spPr>
            <a:xfrm>
              <a:off x="5167630" y="2456180"/>
              <a:ext cx="1866265" cy="2994025"/>
            </a:xfrm>
            <a:prstGeom prst="rect">
              <a:avLst/>
            </a:prstGeom>
            <a:effectLst>
              <a:innerShdw blurRad="76200">
                <a:prstClr val="black"/>
              </a:innerShdw>
            </a:effectLst>
          </p:spPr>
        </p:pic>
      </p:grpSp>
      <p:sp>
        <p:nvSpPr>
          <p:cNvPr id="5" name="文本框 4"/>
          <p:cNvSpPr txBox="1"/>
          <p:nvPr/>
        </p:nvSpPr>
        <p:spPr>
          <a:xfrm>
            <a:off x="639445" y="2634615"/>
            <a:ext cx="281559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On the On- Click of Login Button it will show the toast message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3875" y="4476750"/>
            <a:ext cx="281559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On the On- Click of register link it will redirect to Register Activity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9" grpId="0" bldLvl="0" animBg="1"/>
      <p:bldP spid="15" grpId="0" bldLvl="0" animBg="1"/>
      <p:bldP spid="16" grpId="0" bldLvl="0" animBg="1"/>
      <p:bldP spid="5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Register</a:t>
            </a:r>
            <a:endParaRPr lang="zh-CN" altLang="en-US" sz="2800" dirty="0">
              <a:gradFill>
                <a:gsLst>
                  <a:gs pos="0">
                    <a:srgbClr val="17B8A6"/>
                  </a:gs>
                  <a:gs pos="100000">
                    <a:srgbClr val="0070C0"/>
                  </a:gs>
                </a:gsLst>
                <a:lin ang="2700000" scaled="0"/>
              </a:gra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Register text box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Username Input box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Email Input box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Password Input box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C-Password Input box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Register Button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Login link and Text</a:t>
            </a:r>
          </a:p>
        </p:txBody>
      </p:sp>
      <p:pic>
        <p:nvPicPr>
          <p:cNvPr id="11" name="Content Placeholder 10" descr="register-1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136005" y="1281430"/>
            <a:ext cx="2915920" cy="51142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"/>
          <p:cNvSpPr>
            <a:spLocks noGrp="1"/>
          </p:cNvSpPr>
          <p:nvPr/>
        </p:nvSpPr>
        <p:spPr>
          <a:xfrm>
            <a:off x="4032885" y="321945"/>
            <a:ext cx="3891280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Register</a:t>
            </a:r>
            <a:endParaRPr lang="zh-CN" altLang="en-US" sz="2800" dirty="0">
              <a:gradFill>
                <a:gsLst>
                  <a:gs pos="0">
                    <a:srgbClr val="17B8A6"/>
                  </a:gs>
                  <a:gs pos="100000">
                    <a:srgbClr val="0070C0"/>
                  </a:gs>
                </a:gsLst>
                <a:lin ang="2700000" scaled="0"/>
              </a:gra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455035" y="2589530"/>
            <a:ext cx="800100" cy="800100"/>
            <a:chOff x="1465" y="4000"/>
            <a:chExt cx="1260" cy="1260"/>
          </a:xfrm>
        </p:grpSpPr>
        <p:sp>
          <p:nvSpPr>
            <p:cNvPr id="11" name="Oval 40"/>
            <p:cNvSpPr/>
            <p:nvPr/>
          </p:nvSpPr>
          <p:spPr bwMode="auto">
            <a:xfrm>
              <a:off x="1465" y="4000"/>
              <a:ext cx="1260" cy="1260"/>
            </a:xfrm>
            <a:prstGeom prst="ellipse">
              <a:avLst/>
            </a:prstGeom>
            <a:solidFill>
              <a:srgbClr val="18B8A7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" name="Oval 40"/>
            <p:cNvSpPr/>
            <p:nvPr/>
          </p:nvSpPr>
          <p:spPr bwMode="auto">
            <a:xfrm>
              <a:off x="1743" y="4364"/>
              <a:ext cx="705" cy="570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455035" y="4272280"/>
            <a:ext cx="800100" cy="800100"/>
            <a:chOff x="1465" y="6650"/>
            <a:chExt cx="1260" cy="1260"/>
          </a:xfrm>
        </p:grpSpPr>
        <p:sp>
          <p:nvSpPr>
            <p:cNvPr id="14" name="Oval 40"/>
            <p:cNvSpPr/>
            <p:nvPr/>
          </p:nvSpPr>
          <p:spPr bwMode="auto">
            <a:xfrm>
              <a:off x="1465" y="6650"/>
              <a:ext cx="1260" cy="1260"/>
            </a:xfrm>
            <a:prstGeom prst="ellipse">
              <a:avLst/>
            </a:prstGeom>
            <a:solidFill>
              <a:srgbClr val="22566B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" name="Oval 40"/>
            <p:cNvSpPr/>
            <p:nvPr/>
          </p:nvSpPr>
          <p:spPr bwMode="auto">
            <a:xfrm>
              <a:off x="1743" y="6972"/>
              <a:ext cx="705" cy="654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9013190" y="2456180"/>
            <a:ext cx="2242185" cy="12712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Take the input from user for username and email field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  <p:sp>
        <p:nvSpPr>
          <p:cNvPr id="25" name="Oval 40"/>
          <p:cNvSpPr/>
          <p:nvPr/>
        </p:nvSpPr>
        <p:spPr bwMode="auto">
          <a:xfrm>
            <a:off x="7924238" y="2589712"/>
            <a:ext cx="800240" cy="800238"/>
          </a:xfrm>
          <a:prstGeom prst="ellipse">
            <a:avLst/>
          </a:prstGeom>
          <a:solidFill>
            <a:srgbClr val="22566B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13190" y="4138930"/>
            <a:ext cx="2242185" cy="975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Take the input from user for password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and confirm password</a:t>
            </a:r>
          </a:p>
        </p:txBody>
      </p:sp>
      <p:sp>
        <p:nvSpPr>
          <p:cNvPr id="29" name="Oval 40"/>
          <p:cNvSpPr/>
          <p:nvPr/>
        </p:nvSpPr>
        <p:spPr bwMode="auto">
          <a:xfrm>
            <a:off x="7924278" y="4272462"/>
            <a:ext cx="800240" cy="800238"/>
          </a:xfrm>
          <a:prstGeom prst="ellipse">
            <a:avLst/>
          </a:prstGeom>
          <a:solidFill>
            <a:srgbClr val="18B8A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Oval 40"/>
          <p:cNvSpPr/>
          <p:nvPr/>
        </p:nvSpPr>
        <p:spPr bwMode="auto">
          <a:xfrm>
            <a:off x="8100673" y="2820863"/>
            <a:ext cx="447370" cy="361747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Oval 40"/>
          <p:cNvSpPr/>
          <p:nvPr/>
        </p:nvSpPr>
        <p:spPr bwMode="auto">
          <a:xfrm>
            <a:off x="8100713" y="4476881"/>
            <a:ext cx="447370" cy="415210"/>
          </a:xfrm>
          <a:custGeom>
            <a:avLst/>
            <a:gdLst>
              <a:gd name="connsiteX0" fmla="*/ 288132 w 338138"/>
              <a:gd name="connsiteY0" fmla="*/ 223343 h 313831"/>
              <a:gd name="connsiteX1" fmla="*/ 279400 w 338138"/>
              <a:gd name="connsiteY1" fmla="*/ 231281 h 313831"/>
              <a:gd name="connsiteX2" fmla="*/ 288132 w 338138"/>
              <a:gd name="connsiteY2" fmla="*/ 239219 h 313831"/>
              <a:gd name="connsiteX3" fmla="*/ 296864 w 338138"/>
              <a:gd name="connsiteY3" fmla="*/ 231281 h 313831"/>
              <a:gd name="connsiteX4" fmla="*/ 288132 w 338138"/>
              <a:gd name="connsiteY4" fmla="*/ 223343 h 313831"/>
              <a:gd name="connsiteX5" fmla="*/ 261938 w 338138"/>
              <a:gd name="connsiteY5" fmla="*/ 223343 h 313831"/>
              <a:gd name="connsiteX6" fmla="*/ 254000 w 338138"/>
              <a:gd name="connsiteY6" fmla="*/ 231281 h 313831"/>
              <a:gd name="connsiteX7" fmla="*/ 261938 w 338138"/>
              <a:gd name="connsiteY7" fmla="*/ 239219 h 313831"/>
              <a:gd name="connsiteX8" fmla="*/ 269876 w 338138"/>
              <a:gd name="connsiteY8" fmla="*/ 231281 h 313831"/>
              <a:gd name="connsiteX9" fmla="*/ 261938 w 338138"/>
              <a:gd name="connsiteY9" fmla="*/ 223343 h 313831"/>
              <a:gd name="connsiteX10" fmla="*/ 116535 w 338138"/>
              <a:gd name="connsiteY10" fmla="*/ 45543 h 313831"/>
              <a:gd name="connsiteX11" fmla="*/ 141773 w 338138"/>
              <a:gd name="connsiteY11" fmla="*/ 88073 h 313831"/>
              <a:gd name="connsiteX12" fmla="*/ 108565 w 338138"/>
              <a:gd name="connsiteY12" fmla="*/ 102693 h 313831"/>
              <a:gd name="connsiteX13" fmla="*/ 87312 w 338138"/>
              <a:gd name="connsiteY13" fmla="*/ 74783 h 313831"/>
              <a:gd name="connsiteX14" fmla="*/ 116535 w 338138"/>
              <a:gd name="connsiteY14" fmla="*/ 45543 h 313831"/>
              <a:gd name="connsiteX15" fmla="*/ 254349 w 338138"/>
              <a:gd name="connsiteY15" fmla="*/ 30428 h 313831"/>
              <a:gd name="connsiteX16" fmla="*/ 275361 w 338138"/>
              <a:gd name="connsiteY16" fmla="*/ 48787 h 313831"/>
              <a:gd name="connsiteX17" fmla="*/ 255662 w 338138"/>
              <a:gd name="connsiteY17" fmla="*/ 85507 h 313831"/>
              <a:gd name="connsiteX18" fmla="*/ 266168 w 338138"/>
              <a:gd name="connsiteY18" fmla="*/ 89441 h 313831"/>
              <a:gd name="connsiteX19" fmla="*/ 289806 w 338138"/>
              <a:gd name="connsiteY19" fmla="*/ 80261 h 313831"/>
              <a:gd name="connsiteX20" fmla="*/ 287180 w 338138"/>
              <a:gd name="connsiteY20" fmla="*/ 109113 h 313831"/>
              <a:gd name="connsiteX21" fmla="*/ 225458 w 338138"/>
              <a:gd name="connsiteY21" fmla="*/ 111735 h 313831"/>
              <a:gd name="connsiteX22" fmla="*/ 92823 w 338138"/>
              <a:gd name="connsiteY22" fmla="*/ 166815 h 313831"/>
              <a:gd name="connsiteX23" fmla="*/ 75751 w 338138"/>
              <a:gd name="connsiteY23" fmla="*/ 127472 h 313831"/>
              <a:gd name="connsiteX24" fmla="*/ 208386 w 338138"/>
              <a:gd name="connsiteY24" fmla="*/ 72393 h 313831"/>
              <a:gd name="connsiteX25" fmla="*/ 242530 w 338138"/>
              <a:gd name="connsiteY25" fmla="*/ 33050 h 313831"/>
              <a:gd name="connsiteX26" fmla="*/ 254349 w 338138"/>
              <a:gd name="connsiteY26" fmla="*/ 30428 h 313831"/>
              <a:gd name="connsiteX27" fmla="*/ 186871 w 338138"/>
              <a:gd name="connsiteY27" fmla="*/ 24906 h 313831"/>
              <a:gd name="connsiteX28" fmla="*/ 231775 w 338138"/>
              <a:gd name="connsiteY28" fmla="*/ 24906 h 313831"/>
              <a:gd name="connsiteX29" fmla="*/ 207282 w 338138"/>
              <a:gd name="connsiteY29" fmla="*/ 48190 h 313831"/>
              <a:gd name="connsiteX30" fmla="*/ 201839 w 338138"/>
              <a:gd name="connsiteY30" fmla="*/ 59831 h 313831"/>
              <a:gd name="connsiteX31" fmla="*/ 184150 w 338138"/>
              <a:gd name="connsiteY31" fmla="*/ 45603 h 313831"/>
              <a:gd name="connsiteX32" fmla="*/ 186871 w 338138"/>
              <a:gd name="connsiteY32" fmla="*/ 24906 h 313831"/>
              <a:gd name="connsiteX33" fmla="*/ 18492 w 338138"/>
              <a:gd name="connsiteY33" fmla="*/ 24906 h 313831"/>
              <a:gd name="connsiteX34" fmla="*/ 43588 w 338138"/>
              <a:gd name="connsiteY34" fmla="*/ 24906 h 313831"/>
              <a:gd name="connsiteX35" fmla="*/ 46230 w 338138"/>
              <a:gd name="connsiteY35" fmla="*/ 46015 h 313831"/>
              <a:gd name="connsiteX36" fmla="*/ 29059 w 338138"/>
              <a:gd name="connsiteY36" fmla="*/ 63166 h 313831"/>
              <a:gd name="connsiteX37" fmla="*/ 31700 w 338138"/>
              <a:gd name="connsiteY37" fmla="*/ 96148 h 313831"/>
              <a:gd name="connsiteX38" fmla="*/ 31700 w 338138"/>
              <a:gd name="connsiteY38" fmla="*/ 206969 h 313831"/>
              <a:gd name="connsiteX39" fmla="*/ 39626 w 338138"/>
              <a:gd name="connsiteY39" fmla="*/ 214884 h 313831"/>
              <a:gd name="connsiteX40" fmla="*/ 298512 w 338138"/>
              <a:gd name="connsiteY40" fmla="*/ 214884 h 313831"/>
              <a:gd name="connsiteX41" fmla="*/ 306438 w 338138"/>
              <a:gd name="connsiteY41" fmla="*/ 206969 h 313831"/>
              <a:gd name="connsiteX42" fmla="*/ 306438 w 338138"/>
              <a:gd name="connsiteY42" fmla="*/ 104064 h 313831"/>
              <a:gd name="connsiteX43" fmla="*/ 306438 w 338138"/>
              <a:gd name="connsiteY43" fmla="*/ 77678 h 313831"/>
              <a:gd name="connsiteX44" fmla="*/ 274737 w 338138"/>
              <a:gd name="connsiteY44" fmla="*/ 61846 h 313831"/>
              <a:gd name="connsiteX45" fmla="*/ 281341 w 338138"/>
              <a:gd name="connsiteY45" fmla="*/ 59208 h 313831"/>
              <a:gd name="connsiteX46" fmla="*/ 280021 w 338138"/>
              <a:gd name="connsiteY46" fmla="*/ 24906 h 313831"/>
              <a:gd name="connsiteX47" fmla="*/ 319646 w 338138"/>
              <a:gd name="connsiteY47" fmla="*/ 24906 h 313831"/>
              <a:gd name="connsiteX48" fmla="*/ 338138 w 338138"/>
              <a:gd name="connsiteY48" fmla="*/ 43376 h 313831"/>
              <a:gd name="connsiteX49" fmla="*/ 338138 w 338138"/>
              <a:gd name="connsiteY49" fmla="*/ 234674 h 313831"/>
              <a:gd name="connsiteX50" fmla="*/ 319646 w 338138"/>
              <a:gd name="connsiteY50" fmla="*/ 251825 h 313831"/>
              <a:gd name="connsiteX51" fmla="*/ 200769 w 338138"/>
              <a:gd name="connsiteY51" fmla="*/ 251825 h 313831"/>
              <a:gd name="connsiteX52" fmla="*/ 216620 w 338138"/>
              <a:gd name="connsiteY52" fmla="*/ 290084 h 313831"/>
              <a:gd name="connsiteX53" fmla="*/ 224545 w 338138"/>
              <a:gd name="connsiteY53" fmla="*/ 290084 h 313831"/>
              <a:gd name="connsiteX54" fmla="*/ 235112 w 338138"/>
              <a:gd name="connsiteY54" fmla="*/ 301958 h 313831"/>
              <a:gd name="connsiteX55" fmla="*/ 224545 w 338138"/>
              <a:gd name="connsiteY55" fmla="*/ 313831 h 313831"/>
              <a:gd name="connsiteX56" fmla="*/ 113593 w 338138"/>
              <a:gd name="connsiteY56" fmla="*/ 313831 h 313831"/>
              <a:gd name="connsiteX57" fmla="*/ 103026 w 338138"/>
              <a:gd name="connsiteY57" fmla="*/ 301958 h 313831"/>
              <a:gd name="connsiteX58" fmla="*/ 113593 w 338138"/>
              <a:gd name="connsiteY58" fmla="*/ 290084 h 313831"/>
              <a:gd name="connsiteX59" fmla="*/ 121518 w 338138"/>
              <a:gd name="connsiteY59" fmla="*/ 290084 h 313831"/>
              <a:gd name="connsiteX60" fmla="*/ 137369 w 338138"/>
              <a:gd name="connsiteY60" fmla="*/ 251825 h 313831"/>
              <a:gd name="connsiteX61" fmla="*/ 18492 w 338138"/>
              <a:gd name="connsiteY61" fmla="*/ 251825 h 313831"/>
              <a:gd name="connsiteX62" fmla="*/ 0 w 338138"/>
              <a:gd name="connsiteY62" fmla="*/ 234674 h 313831"/>
              <a:gd name="connsiteX63" fmla="*/ 0 w 338138"/>
              <a:gd name="connsiteY63" fmla="*/ 43376 h 313831"/>
              <a:gd name="connsiteX64" fmla="*/ 18492 w 338138"/>
              <a:gd name="connsiteY64" fmla="*/ 24906 h 313831"/>
              <a:gd name="connsiteX65" fmla="*/ 109666 w 338138"/>
              <a:gd name="connsiteY65" fmla="*/ 1 h 313831"/>
              <a:gd name="connsiteX66" fmla="*/ 126932 w 338138"/>
              <a:gd name="connsiteY66" fmla="*/ 267 h 313831"/>
              <a:gd name="connsiteX67" fmla="*/ 133580 w 338138"/>
              <a:gd name="connsiteY67" fmla="*/ 18637 h 313831"/>
              <a:gd name="connsiteX68" fmla="*/ 144218 w 338138"/>
              <a:gd name="connsiteY68" fmla="*/ 22573 h 313831"/>
              <a:gd name="connsiteX69" fmla="*/ 177460 w 338138"/>
              <a:gd name="connsiteY69" fmla="*/ 29134 h 313831"/>
              <a:gd name="connsiteX70" fmla="*/ 168152 w 338138"/>
              <a:gd name="connsiteY70" fmla="*/ 47504 h 313831"/>
              <a:gd name="connsiteX71" fmla="*/ 173471 w 338138"/>
              <a:gd name="connsiteY71" fmla="*/ 58001 h 313831"/>
              <a:gd name="connsiteX72" fmla="*/ 192087 w 338138"/>
              <a:gd name="connsiteY72" fmla="*/ 67186 h 313831"/>
              <a:gd name="connsiteX73" fmla="*/ 154855 w 338138"/>
              <a:gd name="connsiteY73" fmla="*/ 82931 h 313831"/>
              <a:gd name="connsiteX74" fmla="*/ 116294 w 338138"/>
              <a:gd name="connsiteY74" fmla="*/ 35695 h 313831"/>
              <a:gd name="connsiteX75" fmla="*/ 76403 w 338138"/>
              <a:gd name="connsiteY75" fmla="*/ 75059 h 313831"/>
              <a:gd name="connsiteX76" fmla="*/ 93689 w 338138"/>
              <a:gd name="connsiteY76" fmla="*/ 107862 h 313831"/>
              <a:gd name="connsiteX77" fmla="*/ 59117 w 338138"/>
              <a:gd name="connsiteY77" fmla="*/ 124919 h 313831"/>
              <a:gd name="connsiteX78" fmla="*/ 63106 w 338138"/>
              <a:gd name="connsiteY78" fmla="*/ 102613 h 313831"/>
              <a:gd name="connsiteX79" fmla="*/ 59117 w 338138"/>
              <a:gd name="connsiteY79" fmla="*/ 92116 h 313831"/>
              <a:gd name="connsiteX80" fmla="*/ 40501 w 338138"/>
              <a:gd name="connsiteY80" fmla="*/ 63249 h 313831"/>
              <a:gd name="connsiteX81" fmla="*/ 59117 w 338138"/>
              <a:gd name="connsiteY81" fmla="*/ 58001 h 313831"/>
              <a:gd name="connsiteX82" fmla="*/ 63106 w 338138"/>
              <a:gd name="connsiteY82" fmla="*/ 47504 h 313831"/>
              <a:gd name="connsiteX83" fmla="*/ 69755 w 338138"/>
              <a:gd name="connsiteY83" fmla="*/ 14700 h 313831"/>
              <a:gd name="connsiteX84" fmla="*/ 88370 w 338138"/>
              <a:gd name="connsiteY84" fmla="*/ 22573 h 313831"/>
              <a:gd name="connsiteX85" fmla="*/ 99008 w 338138"/>
              <a:gd name="connsiteY85" fmla="*/ 18637 h 313831"/>
              <a:gd name="connsiteX86" fmla="*/ 109666 w 338138"/>
              <a:gd name="connsiteY86" fmla="*/ 1 h 31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38138" h="313831">
                <a:moveTo>
                  <a:pt x="288132" y="223343"/>
                </a:moveTo>
                <a:cubicBezTo>
                  <a:pt x="283309" y="223343"/>
                  <a:pt x="279400" y="226897"/>
                  <a:pt x="279400" y="231281"/>
                </a:cubicBezTo>
                <a:cubicBezTo>
                  <a:pt x="279400" y="235665"/>
                  <a:pt x="283309" y="239219"/>
                  <a:pt x="288132" y="239219"/>
                </a:cubicBezTo>
                <a:cubicBezTo>
                  <a:pt x="292955" y="239219"/>
                  <a:pt x="296864" y="235665"/>
                  <a:pt x="296864" y="231281"/>
                </a:cubicBezTo>
                <a:cubicBezTo>
                  <a:pt x="296864" y="226897"/>
                  <a:pt x="292955" y="223343"/>
                  <a:pt x="288132" y="223343"/>
                </a:cubicBezTo>
                <a:close/>
                <a:moveTo>
                  <a:pt x="261938" y="223343"/>
                </a:moveTo>
                <a:cubicBezTo>
                  <a:pt x="257554" y="223343"/>
                  <a:pt x="254000" y="226897"/>
                  <a:pt x="254000" y="231281"/>
                </a:cubicBezTo>
                <a:cubicBezTo>
                  <a:pt x="254000" y="235665"/>
                  <a:pt x="257554" y="239219"/>
                  <a:pt x="261938" y="239219"/>
                </a:cubicBezTo>
                <a:cubicBezTo>
                  <a:pt x="266322" y="239219"/>
                  <a:pt x="269876" y="235665"/>
                  <a:pt x="269876" y="231281"/>
                </a:cubicBezTo>
                <a:cubicBezTo>
                  <a:pt x="269876" y="226897"/>
                  <a:pt x="266322" y="223343"/>
                  <a:pt x="261938" y="223343"/>
                </a:cubicBezTo>
                <a:close/>
                <a:moveTo>
                  <a:pt x="116535" y="45543"/>
                </a:moveTo>
                <a:cubicBezTo>
                  <a:pt x="137788" y="45543"/>
                  <a:pt x="152400" y="68137"/>
                  <a:pt x="141773" y="88073"/>
                </a:cubicBezTo>
                <a:cubicBezTo>
                  <a:pt x="141773" y="88073"/>
                  <a:pt x="141773" y="88073"/>
                  <a:pt x="108565" y="102693"/>
                </a:cubicBezTo>
                <a:cubicBezTo>
                  <a:pt x="96610" y="98706"/>
                  <a:pt x="87312" y="88073"/>
                  <a:pt x="87312" y="74783"/>
                </a:cubicBezTo>
                <a:cubicBezTo>
                  <a:pt x="87312" y="58834"/>
                  <a:pt x="100595" y="45543"/>
                  <a:pt x="116535" y="45543"/>
                </a:cubicBezTo>
                <a:close/>
                <a:moveTo>
                  <a:pt x="254349" y="30428"/>
                </a:moveTo>
                <a:cubicBezTo>
                  <a:pt x="271421" y="26493"/>
                  <a:pt x="284553" y="44853"/>
                  <a:pt x="275361" y="48787"/>
                </a:cubicBezTo>
                <a:cubicBezTo>
                  <a:pt x="242530" y="63213"/>
                  <a:pt x="243843" y="57967"/>
                  <a:pt x="255662" y="85507"/>
                </a:cubicBezTo>
                <a:cubicBezTo>
                  <a:pt x="256976" y="89441"/>
                  <a:pt x="262228" y="92064"/>
                  <a:pt x="266168" y="89441"/>
                </a:cubicBezTo>
                <a:cubicBezTo>
                  <a:pt x="266168" y="89441"/>
                  <a:pt x="266168" y="89441"/>
                  <a:pt x="289806" y="80261"/>
                </a:cubicBezTo>
                <a:cubicBezTo>
                  <a:pt x="297685" y="76327"/>
                  <a:pt x="301625" y="99933"/>
                  <a:pt x="287180" y="109113"/>
                </a:cubicBezTo>
                <a:cubicBezTo>
                  <a:pt x="260915" y="124850"/>
                  <a:pt x="259602" y="123538"/>
                  <a:pt x="225458" y="111735"/>
                </a:cubicBezTo>
                <a:cubicBezTo>
                  <a:pt x="225458" y="111735"/>
                  <a:pt x="225458" y="111735"/>
                  <a:pt x="92823" y="166815"/>
                </a:cubicBezTo>
                <a:cubicBezTo>
                  <a:pt x="66559" y="177306"/>
                  <a:pt x="50800" y="137964"/>
                  <a:pt x="75751" y="127472"/>
                </a:cubicBezTo>
                <a:cubicBezTo>
                  <a:pt x="75751" y="127472"/>
                  <a:pt x="75751" y="127472"/>
                  <a:pt x="208386" y="72393"/>
                </a:cubicBezTo>
                <a:cubicBezTo>
                  <a:pt x="217579" y="54033"/>
                  <a:pt x="222832" y="38296"/>
                  <a:pt x="242530" y="33050"/>
                </a:cubicBezTo>
                <a:cubicBezTo>
                  <a:pt x="242530" y="33050"/>
                  <a:pt x="242530" y="33050"/>
                  <a:pt x="254349" y="30428"/>
                </a:cubicBezTo>
                <a:close/>
                <a:moveTo>
                  <a:pt x="186871" y="24906"/>
                </a:moveTo>
                <a:cubicBezTo>
                  <a:pt x="186871" y="24906"/>
                  <a:pt x="186871" y="24906"/>
                  <a:pt x="231775" y="24906"/>
                </a:cubicBezTo>
                <a:cubicBezTo>
                  <a:pt x="220889" y="30080"/>
                  <a:pt x="212725" y="37841"/>
                  <a:pt x="207282" y="48190"/>
                </a:cubicBezTo>
                <a:cubicBezTo>
                  <a:pt x="207282" y="48190"/>
                  <a:pt x="207282" y="48190"/>
                  <a:pt x="201839" y="59831"/>
                </a:cubicBezTo>
                <a:cubicBezTo>
                  <a:pt x="200479" y="52070"/>
                  <a:pt x="193675" y="45603"/>
                  <a:pt x="184150" y="45603"/>
                </a:cubicBezTo>
                <a:cubicBezTo>
                  <a:pt x="190954" y="39135"/>
                  <a:pt x="190954" y="31374"/>
                  <a:pt x="186871" y="24906"/>
                </a:cubicBezTo>
                <a:close/>
                <a:moveTo>
                  <a:pt x="18492" y="24906"/>
                </a:moveTo>
                <a:cubicBezTo>
                  <a:pt x="18492" y="24906"/>
                  <a:pt x="18492" y="24906"/>
                  <a:pt x="43588" y="24906"/>
                </a:cubicBezTo>
                <a:cubicBezTo>
                  <a:pt x="39626" y="32822"/>
                  <a:pt x="40946" y="40738"/>
                  <a:pt x="46230" y="46015"/>
                </a:cubicBezTo>
                <a:cubicBezTo>
                  <a:pt x="36984" y="46015"/>
                  <a:pt x="29059" y="53931"/>
                  <a:pt x="29059" y="63166"/>
                </a:cubicBezTo>
                <a:cubicBezTo>
                  <a:pt x="29059" y="82955"/>
                  <a:pt x="27738" y="89552"/>
                  <a:pt x="31700" y="96148"/>
                </a:cubicBezTo>
                <a:cubicBezTo>
                  <a:pt x="31700" y="96148"/>
                  <a:pt x="31700" y="96148"/>
                  <a:pt x="31700" y="206969"/>
                </a:cubicBezTo>
                <a:cubicBezTo>
                  <a:pt x="31700" y="210926"/>
                  <a:pt x="35663" y="214884"/>
                  <a:pt x="39626" y="214884"/>
                </a:cubicBezTo>
                <a:cubicBezTo>
                  <a:pt x="39626" y="214884"/>
                  <a:pt x="39626" y="214884"/>
                  <a:pt x="298512" y="214884"/>
                </a:cubicBezTo>
                <a:cubicBezTo>
                  <a:pt x="302475" y="214884"/>
                  <a:pt x="306438" y="210926"/>
                  <a:pt x="306438" y="206969"/>
                </a:cubicBezTo>
                <a:cubicBezTo>
                  <a:pt x="306438" y="206969"/>
                  <a:pt x="306438" y="206969"/>
                  <a:pt x="306438" y="104064"/>
                </a:cubicBezTo>
                <a:cubicBezTo>
                  <a:pt x="309079" y="96148"/>
                  <a:pt x="310400" y="86913"/>
                  <a:pt x="306438" y="77678"/>
                </a:cubicBezTo>
                <a:cubicBezTo>
                  <a:pt x="306438" y="59208"/>
                  <a:pt x="306438" y="61846"/>
                  <a:pt x="274737" y="61846"/>
                </a:cubicBezTo>
                <a:cubicBezTo>
                  <a:pt x="274737" y="61846"/>
                  <a:pt x="274737" y="61846"/>
                  <a:pt x="281341" y="59208"/>
                </a:cubicBezTo>
                <a:cubicBezTo>
                  <a:pt x="293229" y="53931"/>
                  <a:pt x="294550" y="38099"/>
                  <a:pt x="280021" y="24906"/>
                </a:cubicBezTo>
                <a:cubicBezTo>
                  <a:pt x="280021" y="24906"/>
                  <a:pt x="280021" y="24906"/>
                  <a:pt x="319646" y="24906"/>
                </a:cubicBezTo>
                <a:cubicBezTo>
                  <a:pt x="330213" y="24906"/>
                  <a:pt x="338138" y="34141"/>
                  <a:pt x="338138" y="43376"/>
                </a:cubicBezTo>
                <a:cubicBezTo>
                  <a:pt x="338138" y="43376"/>
                  <a:pt x="338138" y="43376"/>
                  <a:pt x="338138" y="234674"/>
                </a:cubicBezTo>
                <a:cubicBezTo>
                  <a:pt x="338138" y="243909"/>
                  <a:pt x="330213" y="251825"/>
                  <a:pt x="319646" y="251825"/>
                </a:cubicBezTo>
                <a:cubicBezTo>
                  <a:pt x="319646" y="251825"/>
                  <a:pt x="319646" y="251825"/>
                  <a:pt x="200769" y="251825"/>
                </a:cubicBezTo>
                <a:cubicBezTo>
                  <a:pt x="200769" y="251825"/>
                  <a:pt x="200769" y="251825"/>
                  <a:pt x="216620" y="290084"/>
                </a:cubicBezTo>
                <a:cubicBezTo>
                  <a:pt x="216620" y="290084"/>
                  <a:pt x="216620" y="290084"/>
                  <a:pt x="224545" y="290084"/>
                </a:cubicBezTo>
                <a:cubicBezTo>
                  <a:pt x="229828" y="290084"/>
                  <a:pt x="235112" y="295361"/>
                  <a:pt x="235112" y="301958"/>
                </a:cubicBezTo>
                <a:cubicBezTo>
                  <a:pt x="235112" y="308554"/>
                  <a:pt x="229828" y="313831"/>
                  <a:pt x="224545" y="313831"/>
                </a:cubicBezTo>
                <a:cubicBezTo>
                  <a:pt x="224545" y="313831"/>
                  <a:pt x="224545" y="313831"/>
                  <a:pt x="113593" y="313831"/>
                </a:cubicBezTo>
                <a:cubicBezTo>
                  <a:pt x="108310" y="313831"/>
                  <a:pt x="103026" y="308554"/>
                  <a:pt x="103026" y="301958"/>
                </a:cubicBezTo>
                <a:cubicBezTo>
                  <a:pt x="103026" y="295361"/>
                  <a:pt x="108310" y="290084"/>
                  <a:pt x="113593" y="290084"/>
                </a:cubicBezTo>
                <a:cubicBezTo>
                  <a:pt x="113593" y="290084"/>
                  <a:pt x="113593" y="290084"/>
                  <a:pt x="121518" y="290084"/>
                </a:cubicBezTo>
                <a:cubicBezTo>
                  <a:pt x="121518" y="290084"/>
                  <a:pt x="121518" y="290084"/>
                  <a:pt x="137369" y="251825"/>
                </a:cubicBezTo>
                <a:cubicBezTo>
                  <a:pt x="137369" y="251825"/>
                  <a:pt x="137369" y="251825"/>
                  <a:pt x="18492" y="251825"/>
                </a:cubicBezTo>
                <a:cubicBezTo>
                  <a:pt x="7925" y="251825"/>
                  <a:pt x="0" y="243909"/>
                  <a:pt x="0" y="234674"/>
                </a:cubicBezTo>
                <a:cubicBezTo>
                  <a:pt x="0" y="234674"/>
                  <a:pt x="0" y="234674"/>
                  <a:pt x="0" y="43376"/>
                </a:cubicBezTo>
                <a:cubicBezTo>
                  <a:pt x="0" y="34141"/>
                  <a:pt x="7925" y="24906"/>
                  <a:pt x="18492" y="24906"/>
                </a:cubicBezTo>
                <a:close/>
                <a:moveTo>
                  <a:pt x="109666" y="1"/>
                </a:moveTo>
                <a:cubicBezTo>
                  <a:pt x="113718" y="21"/>
                  <a:pt x="119286" y="267"/>
                  <a:pt x="126932" y="267"/>
                </a:cubicBezTo>
                <a:cubicBezTo>
                  <a:pt x="134910" y="267"/>
                  <a:pt x="133580" y="10764"/>
                  <a:pt x="133580" y="18637"/>
                </a:cubicBezTo>
                <a:cubicBezTo>
                  <a:pt x="137569" y="19949"/>
                  <a:pt x="140229" y="21261"/>
                  <a:pt x="144218" y="22573"/>
                </a:cubicBezTo>
                <a:cubicBezTo>
                  <a:pt x="158845" y="6828"/>
                  <a:pt x="154855" y="8140"/>
                  <a:pt x="177460" y="29134"/>
                </a:cubicBezTo>
                <a:cubicBezTo>
                  <a:pt x="182779" y="35695"/>
                  <a:pt x="174801" y="40943"/>
                  <a:pt x="168152" y="47504"/>
                </a:cubicBezTo>
                <a:cubicBezTo>
                  <a:pt x="170812" y="50128"/>
                  <a:pt x="172142" y="54065"/>
                  <a:pt x="173471" y="58001"/>
                </a:cubicBezTo>
                <a:cubicBezTo>
                  <a:pt x="188098" y="58001"/>
                  <a:pt x="192087" y="55377"/>
                  <a:pt x="192087" y="67186"/>
                </a:cubicBezTo>
                <a:cubicBezTo>
                  <a:pt x="192087" y="67186"/>
                  <a:pt x="192087" y="67186"/>
                  <a:pt x="154855" y="82931"/>
                </a:cubicBezTo>
                <a:cubicBezTo>
                  <a:pt x="160174" y="58001"/>
                  <a:pt x="140229" y="35695"/>
                  <a:pt x="116294" y="35695"/>
                </a:cubicBezTo>
                <a:cubicBezTo>
                  <a:pt x="93689" y="35695"/>
                  <a:pt x="76403" y="52753"/>
                  <a:pt x="76403" y="75059"/>
                </a:cubicBezTo>
                <a:cubicBezTo>
                  <a:pt x="76403" y="88180"/>
                  <a:pt x="83052" y="101301"/>
                  <a:pt x="93689" y="107862"/>
                </a:cubicBezTo>
                <a:cubicBezTo>
                  <a:pt x="73744" y="117047"/>
                  <a:pt x="67095" y="118359"/>
                  <a:pt x="59117" y="124919"/>
                </a:cubicBezTo>
                <a:cubicBezTo>
                  <a:pt x="48479" y="114422"/>
                  <a:pt x="49809" y="115734"/>
                  <a:pt x="63106" y="102613"/>
                </a:cubicBezTo>
                <a:cubicBezTo>
                  <a:pt x="61776" y="98677"/>
                  <a:pt x="60447" y="96053"/>
                  <a:pt x="59117" y="92116"/>
                </a:cubicBezTo>
                <a:cubicBezTo>
                  <a:pt x="36512" y="92116"/>
                  <a:pt x="40501" y="94740"/>
                  <a:pt x="40501" y="63249"/>
                </a:cubicBezTo>
                <a:cubicBezTo>
                  <a:pt x="40501" y="55377"/>
                  <a:pt x="51139" y="58001"/>
                  <a:pt x="59117" y="58001"/>
                </a:cubicBezTo>
                <a:cubicBezTo>
                  <a:pt x="60447" y="54065"/>
                  <a:pt x="61776" y="50128"/>
                  <a:pt x="63106" y="47504"/>
                </a:cubicBezTo>
                <a:cubicBezTo>
                  <a:pt x="47150" y="31759"/>
                  <a:pt x="48479" y="35695"/>
                  <a:pt x="69755" y="14700"/>
                </a:cubicBezTo>
                <a:cubicBezTo>
                  <a:pt x="76403" y="8140"/>
                  <a:pt x="81722" y="17325"/>
                  <a:pt x="88370" y="22573"/>
                </a:cubicBezTo>
                <a:cubicBezTo>
                  <a:pt x="91030" y="21261"/>
                  <a:pt x="95019" y="19949"/>
                  <a:pt x="99008" y="18637"/>
                </a:cubicBezTo>
                <a:cubicBezTo>
                  <a:pt x="99008" y="1907"/>
                  <a:pt x="97512" y="-61"/>
                  <a:pt x="10966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039360" y="1937385"/>
            <a:ext cx="2092960" cy="4041775"/>
            <a:chOff x="5039360" y="1937385"/>
            <a:chExt cx="2092960" cy="4041775"/>
          </a:xfrm>
        </p:grpSpPr>
        <p:grpSp>
          <p:nvGrpSpPr>
            <p:cNvPr id="17" name="Group 21"/>
            <p:cNvGrpSpPr/>
            <p:nvPr/>
          </p:nvGrpSpPr>
          <p:grpSpPr>
            <a:xfrm>
              <a:off x="5039360" y="1937385"/>
              <a:ext cx="2092960" cy="4041775"/>
              <a:chOff x="-3768725" y="1125538"/>
              <a:chExt cx="2517775" cy="4862513"/>
            </a:xfrm>
          </p:grpSpPr>
          <p:sp>
            <p:nvSpPr>
              <p:cNvPr id="30" name="Freeform: Shape 22"/>
              <p:cNvSpPr/>
              <p:nvPr/>
            </p:nvSpPr>
            <p:spPr bwMode="auto">
              <a:xfrm>
                <a:off x="-3741738" y="1125538"/>
                <a:ext cx="2478087" cy="4862513"/>
              </a:xfrm>
              <a:custGeom>
                <a:avLst/>
                <a:gdLst>
                  <a:gd name="T0" fmla="*/ 1393 w 1393"/>
                  <a:gd name="T1" fmla="*/ 2559 h 2739"/>
                  <a:gd name="T2" fmla="*/ 1213 w 1393"/>
                  <a:gd name="T3" fmla="*/ 2739 h 2739"/>
                  <a:gd name="T4" fmla="*/ 180 w 1393"/>
                  <a:gd name="T5" fmla="*/ 2739 h 2739"/>
                  <a:gd name="T6" fmla="*/ 0 w 1393"/>
                  <a:gd name="T7" fmla="*/ 2559 h 2739"/>
                  <a:gd name="T8" fmla="*/ 0 w 1393"/>
                  <a:gd name="T9" fmla="*/ 180 h 2739"/>
                  <a:gd name="T10" fmla="*/ 180 w 1393"/>
                  <a:gd name="T11" fmla="*/ 0 h 2739"/>
                  <a:gd name="T12" fmla="*/ 1213 w 1393"/>
                  <a:gd name="T13" fmla="*/ 0 h 2739"/>
                  <a:gd name="T14" fmla="*/ 1393 w 1393"/>
                  <a:gd name="T15" fmla="*/ 180 h 2739"/>
                  <a:gd name="T16" fmla="*/ 1393 w 1393"/>
                  <a:gd name="T17" fmla="*/ 2559 h 2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3" h="2739">
                    <a:moveTo>
                      <a:pt x="1393" y="2559"/>
                    </a:moveTo>
                    <a:cubicBezTo>
                      <a:pt x="1393" y="2658"/>
                      <a:pt x="1312" y="2739"/>
                      <a:pt x="1213" y="2739"/>
                    </a:cubicBezTo>
                    <a:cubicBezTo>
                      <a:pt x="180" y="2739"/>
                      <a:pt x="180" y="2739"/>
                      <a:pt x="180" y="2739"/>
                    </a:cubicBezTo>
                    <a:cubicBezTo>
                      <a:pt x="81" y="2739"/>
                      <a:pt x="0" y="2658"/>
                      <a:pt x="0" y="2559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81"/>
                      <a:pt x="81" y="0"/>
                      <a:pt x="180" y="0"/>
                    </a:cubicBezTo>
                    <a:cubicBezTo>
                      <a:pt x="1213" y="0"/>
                      <a:pt x="1213" y="0"/>
                      <a:pt x="1213" y="0"/>
                    </a:cubicBezTo>
                    <a:cubicBezTo>
                      <a:pt x="1312" y="0"/>
                      <a:pt x="1393" y="81"/>
                      <a:pt x="1393" y="180"/>
                    </a:cubicBezTo>
                    <a:cubicBezTo>
                      <a:pt x="1393" y="2559"/>
                      <a:pt x="1393" y="2559"/>
                      <a:pt x="1393" y="255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1" name="Freeform: Shape 23"/>
              <p:cNvSpPr/>
              <p:nvPr/>
            </p:nvSpPr>
            <p:spPr bwMode="auto">
              <a:xfrm>
                <a:off x="-3713163" y="1141413"/>
                <a:ext cx="2430462" cy="4830763"/>
              </a:xfrm>
              <a:custGeom>
                <a:avLst/>
                <a:gdLst>
                  <a:gd name="T0" fmla="*/ 1366 w 1366"/>
                  <a:gd name="T1" fmla="*/ 2542 h 2721"/>
                  <a:gd name="T2" fmla="*/ 1189 w 1366"/>
                  <a:gd name="T3" fmla="*/ 2721 h 2721"/>
                  <a:gd name="T4" fmla="*/ 176 w 1366"/>
                  <a:gd name="T5" fmla="*/ 2721 h 2721"/>
                  <a:gd name="T6" fmla="*/ 0 w 1366"/>
                  <a:gd name="T7" fmla="*/ 2542 h 2721"/>
                  <a:gd name="T8" fmla="*/ 0 w 1366"/>
                  <a:gd name="T9" fmla="*/ 179 h 2721"/>
                  <a:gd name="T10" fmla="*/ 176 w 1366"/>
                  <a:gd name="T11" fmla="*/ 0 h 2721"/>
                  <a:gd name="T12" fmla="*/ 1189 w 1366"/>
                  <a:gd name="T13" fmla="*/ 0 h 2721"/>
                  <a:gd name="T14" fmla="*/ 1366 w 1366"/>
                  <a:gd name="T15" fmla="*/ 179 h 2721"/>
                  <a:gd name="T16" fmla="*/ 1366 w 1366"/>
                  <a:gd name="T17" fmla="*/ 2542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6" h="2721">
                    <a:moveTo>
                      <a:pt x="1366" y="2542"/>
                    </a:moveTo>
                    <a:cubicBezTo>
                      <a:pt x="1366" y="2641"/>
                      <a:pt x="1287" y="2721"/>
                      <a:pt x="1189" y="2721"/>
                    </a:cubicBezTo>
                    <a:cubicBezTo>
                      <a:pt x="176" y="2721"/>
                      <a:pt x="176" y="2721"/>
                      <a:pt x="176" y="2721"/>
                    </a:cubicBezTo>
                    <a:cubicBezTo>
                      <a:pt x="79" y="2721"/>
                      <a:pt x="0" y="2641"/>
                      <a:pt x="0" y="254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79" y="0"/>
                      <a:pt x="176" y="0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287" y="0"/>
                      <a:pt x="1366" y="80"/>
                      <a:pt x="1366" y="179"/>
                    </a:cubicBezTo>
                    <a:cubicBezTo>
                      <a:pt x="1366" y="2542"/>
                      <a:pt x="1366" y="2542"/>
                      <a:pt x="1366" y="25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2" name="Oval 25"/>
              <p:cNvSpPr/>
              <p:nvPr/>
            </p:nvSpPr>
            <p:spPr bwMode="auto">
              <a:xfrm>
                <a:off x="-2673350" y="5507038"/>
                <a:ext cx="361950" cy="3603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3" name="Freeform: Shape 26"/>
              <p:cNvSpPr/>
              <p:nvPr/>
            </p:nvSpPr>
            <p:spPr bwMode="auto">
              <a:xfrm>
                <a:off x="-2520950" y="1254125"/>
                <a:ext cx="47625" cy="46038"/>
              </a:xfrm>
              <a:custGeom>
                <a:avLst/>
                <a:gdLst>
                  <a:gd name="T0" fmla="*/ 13 w 27"/>
                  <a:gd name="T1" fmla="*/ 0 h 26"/>
                  <a:gd name="T2" fmla="*/ 0 w 27"/>
                  <a:gd name="T3" fmla="*/ 13 h 26"/>
                  <a:gd name="T4" fmla="*/ 13 w 27"/>
                  <a:gd name="T5" fmla="*/ 26 h 26"/>
                  <a:gd name="T6" fmla="*/ 25 w 27"/>
                  <a:gd name="T7" fmla="*/ 13 h 26"/>
                  <a:gd name="T8" fmla="*/ 27 w 27"/>
                  <a:gd name="T9" fmla="*/ 13 h 26"/>
                  <a:gd name="T10" fmla="*/ 27 w 27"/>
                  <a:gd name="T11" fmla="*/ 13 h 26"/>
                  <a:gd name="T12" fmla="*/ 25 w 27"/>
                  <a:gd name="T13" fmla="*/ 13 h 26"/>
                  <a:gd name="T14" fmla="*/ 13 w 27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5" y="20"/>
                      <a:pt x="25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8" name="Freeform: Shape 27"/>
              <p:cNvSpPr/>
              <p:nvPr/>
            </p:nvSpPr>
            <p:spPr bwMode="auto">
              <a:xfrm>
                <a:off x="-2528888" y="1246188"/>
                <a:ext cx="58737" cy="60325"/>
              </a:xfrm>
              <a:custGeom>
                <a:avLst/>
                <a:gdLst>
                  <a:gd name="T0" fmla="*/ 33 w 33"/>
                  <a:gd name="T1" fmla="*/ 17 h 34"/>
                  <a:gd name="T2" fmla="*/ 33 w 33"/>
                  <a:gd name="T3" fmla="*/ 17 h 34"/>
                  <a:gd name="T4" fmla="*/ 33 w 33"/>
                  <a:gd name="T5" fmla="*/ 17 h 34"/>
                  <a:gd name="T6" fmla="*/ 17 w 33"/>
                  <a:gd name="T7" fmla="*/ 0 h 34"/>
                  <a:gd name="T8" fmla="*/ 0 w 33"/>
                  <a:gd name="T9" fmla="*/ 17 h 34"/>
                  <a:gd name="T10" fmla="*/ 17 w 33"/>
                  <a:gd name="T11" fmla="*/ 34 h 34"/>
                  <a:gd name="T12" fmla="*/ 33 w 33"/>
                  <a:gd name="T13" fmla="*/ 17 h 34"/>
                  <a:gd name="T14" fmla="*/ 31 w 33"/>
                  <a:gd name="T15" fmla="*/ 17 h 34"/>
                  <a:gd name="T16" fmla="*/ 29 w 33"/>
                  <a:gd name="T17" fmla="*/ 17 h 34"/>
                  <a:gd name="T18" fmla="*/ 17 w 33"/>
                  <a:gd name="T19" fmla="*/ 30 h 34"/>
                  <a:gd name="T20" fmla="*/ 4 w 33"/>
                  <a:gd name="T21" fmla="*/ 17 h 34"/>
                  <a:gd name="T22" fmla="*/ 17 w 33"/>
                  <a:gd name="T23" fmla="*/ 4 h 34"/>
                  <a:gd name="T24" fmla="*/ 29 w 33"/>
                  <a:gd name="T25" fmla="*/ 17 h 34"/>
                  <a:gd name="T26" fmla="*/ 31 w 33"/>
                  <a:gd name="T27" fmla="*/ 17 h 34"/>
                  <a:gd name="T28" fmla="*/ 33 w 33"/>
                  <a:gd name="T29" fmla="*/ 17 h 34"/>
                  <a:gd name="T30" fmla="*/ 33 w 33"/>
                  <a:gd name="T31" fmla="*/ 17 h 34"/>
                  <a:gd name="T32" fmla="*/ 17 w 33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3" y="26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4"/>
                      <a:pt x="24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4" y="4"/>
                      <a:pt x="29" y="10"/>
                      <a:pt x="29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8"/>
                      <a:pt x="26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5" name="Freeform: Shape 28"/>
              <p:cNvSpPr/>
              <p:nvPr/>
            </p:nvSpPr>
            <p:spPr bwMode="auto">
              <a:xfrm>
                <a:off x="-2930525" y="1395413"/>
                <a:ext cx="77787" cy="74613"/>
              </a:xfrm>
              <a:custGeom>
                <a:avLst/>
                <a:gdLst>
                  <a:gd name="T0" fmla="*/ 21 w 44"/>
                  <a:gd name="T1" fmla="*/ 0 h 42"/>
                  <a:gd name="T2" fmla="*/ 6 w 44"/>
                  <a:gd name="T3" fmla="*/ 6 h 42"/>
                  <a:gd name="T4" fmla="*/ 0 w 44"/>
                  <a:gd name="T5" fmla="*/ 21 h 42"/>
                  <a:gd name="T6" fmla="*/ 6 w 44"/>
                  <a:gd name="T7" fmla="*/ 36 h 42"/>
                  <a:gd name="T8" fmla="*/ 21 w 44"/>
                  <a:gd name="T9" fmla="*/ 42 h 42"/>
                  <a:gd name="T10" fmla="*/ 36 w 44"/>
                  <a:gd name="T11" fmla="*/ 36 h 42"/>
                  <a:gd name="T12" fmla="*/ 42 w 44"/>
                  <a:gd name="T13" fmla="*/ 21 h 42"/>
                  <a:gd name="T14" fmla="*/ 44 w 44"/>
                  <a:gd name="T15" fmla="*/ 21 h 42"/>
                  <a:gd name="T16" fmla="*/ 44 w 44"/>
                  <a:gd name="T17" fmla="*/ 21 h 42"/>
                  <a:gd name="T18" fmla="*/ 42 w 44"/>
                  <a:gd name="T19" fmla="*/ 21 h 42"/>
                  <a:gd name="T20" fmla="*/ 36 w 44"/>
                  <a:gd name="T21" fmla="*/ 6 h 42"/>
                  <a:gd name="T22" fmla="*/ 21 w 44"/>
                  <a:gd name="T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2">
                    <a:moveTo>
                      <a:pt x="21" y="0"/>
                    </a:moveTo>
                    <a:cubicBezTo>
                      <a:pt x="15" y="0"/>
                      <a:pt x="10" y="3"/>
                      <a:pt x="6" y="6"/>
                    </a:cubicBezTo>
                    <a:cubicBezTo>
                      <a:pt x="3" y="10"/>
                      <a:pt x="0" y="15"/>
                      <a:pt x="0" y="21"/>
                    </a:cubicBezTo>
                    <a:cubicBezTo>
                      <a:pt x="0" y="27"/>
                      <a:pt x="3" y="32"/>
                      <a:pt x="6" y="36"/>
                    </a:cubicBezTo>
                    <a:cubicBezTo>
                      <a:pt x="10" y="39"/>
                      <a:pt x="15" y="42"/>
                      <a:pt x="21" y="42"/>
                    </a:cubicBezTo>
                    <a:cubicBezTo>
                      <a:pt x="27" y="42"/>
                      <a:pt x="32" y="39"/>
                      <a:pt x="36" y="36"/>
                    </a:cubicBezTo>
                    <a:cubicBezTo>
                      <a:pt x="39" y="32"/>
                      <a:pt x="42" y="27"/>
                      <a:pt x="42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15"/>
                      <a:pt x="39" y="10"/>
                      <a:pt x="36" y="6"/>
                    </a:cubicBezTo>
                    <a:cubicBezTo>
                      <a:pt x="32" y="3"/>
                      <a:pt x="27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9" name="Freeform: Shape 29"/>
              <p:cNvSpPr/>
              <p:nvPr/>
            </p:nvSpPr>
            <p:spPr bwMode="auto">
              <a:xfrm>
                <a:off x="-2938463" y="1389063"/>
                <a:ext cx="88900" cy="88900"/>
              </a:xfrm>
              <a:custGeom>
                <a:avLst/>
                <a:gdLst>
                  <a:gd name="T0" fmla="*/ 50 w 50"/>
                  <a:gd name="T1" fmla="*/ 25 h 50"/>
                  <a:gd name="T2" fmla="*/ 50 w 50"/>
                  <a:gd name="T3" fmla="*/ 25 h 50"/>
                  <a:gd name="T4" fmla="*/ 50 w 50"/>
                  <a:gd name="T5" fmla="*/ 25 h 50"/>
                  <a:gd name="T6" fmla="*/ 25 w 50"/>
                  <a:gd name="T7" fmla="*/ 0 h 50"/>
                  <a:gd name="T8" fmla="*/ 0 w 50"/>
                  <a:gd name="T9" fmla="*/ 25 h 50"/>
                  <a:gd name="T10" fmla="*/ 25 w 50"/>
                  <a:gd name="T11" fmla="*/ 50 h 50"/>
                  <a:gd name="T12" fmla="*/ 50 w 50"/>
                  <a:gd name="T13" fmla="*/ 25 h 50"/>
                  <a:gd name="T14" fmla="*/ 48 w 50"/>
                  <a:gd name="T15" fmla="*/ 25 h 50"/>
                  <a:gd name="T16" fmla="*/ 46 w 50"/>
                  <a:gd name="T17" fmla="*/ 25 h 50"/>
                  <a:gd name="T18" fmla="*/ 40 w 50"/>
                  <a:gd name="T19" fmla="*/ 40 h 50"/>
                  <a:gd name="T20" fmla="*/ 25 w 50"/>
                  <a:gd name="T21" fmla="*/ 46 h 50"/>
                  <a:gd name="T22" fmla="*/ 10 w 50"/>
                  <a:gd name="T23" fmla="*/ 40 h 50"/>
                  <a:gd name="T24" fmla="*/ 4 w 50"/>
                  <a:gd name="T25" fmla="*/ 25 h 50"/>
                  <a:gd name="T26" fmla="*/ 10 w 50"/>
                  <a:gd name="T27" fmla="*/ 10 h 50"/>
                  <a:gd name="T28" fmla="*/ 25 w 50"/>
                  <a:gd name="T29" fmla="*/ 4 h 50"/>
                  <a:gd name="T30" fmla="*/ 40 w 50"/>
                  <a:gd name="T31" fmla="*/ 10 h 50"/>
                  <a:gd name="T32" fmla="*/ 46 w 50"/>
                  <a:gd name="T33" fmla="*/ 25 h 50"/>
                  <a:gd name="T34" fmla="*/ 48 w 50"/>
                  <a:gd name="T35" fmla="*/ 25 h 50"/>
                  <a:gd name="T36" fmla="*/ 50 w 50"/>
                  <a:gd name="T37" fmla="*/ 25 h 50"/>
                  <a:gd name="T38" fmla="*/ 50 w 50"/>
                  <a:gd name="T39" fmla="*/ 25 h 50"/>
                  <a:gd name="T40" fmla="*/ 25 w 50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0"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1"/>
                      <a:pt x="43" y="36"/>
                      <a:pt x="40" y="40"/>
                    </a:cubicBezTo>
                    <a:cubicBezTo>
                      <a:pt x="36" y="43"/>
                      <a:pt x="31" y="46"/>
                      <a:pt x="25" y="46"/>
                    </a:cubicBezTo>
                    <a:cubicBezTo>
                      <a:pt x="19" y="46"/>
                      <a:pt x="14" y="43"/>
                      <a:pt x="10" y="40"/>
                    </a:cubicBezTo>
                    <a:cubicBezTo>
                      <a:pt x="7" y="36"/>
                      <a:pt x="4" y="31"/>
                      <a:pt x="4" y="25"/>
                    </a:cubicBezTo>
                    <a:cubicBezTo>
                      <a:pt x="4" y="19"/>
                      <a:pt x="7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31" y="4"/>
                      <a:pt x="36" y="7"/>
                      <a:pt x="40" y="10"/>
                    </a:cubicBezTo>
                    <a:cubicBezTo>
                      <a:pt x="43" y="14"/>
                      <a:pt x="46" y="19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7" name="Freeform: Shape 30"/>
              <p:cNvSpPr/>
              <p:nvPr/>
            </p:nvSpPr>
            <p:spPr bwMode="auto">
              <a:xfrm>
                <a:off x="-2695575" y="1419225"/>
                <a:ext cx="393700" cy="39688"/>
              </a:xfrm>
              <a:custGeom>
                <a:avLst/>
                <a:gdLst>
                  <a:gd name="T0" fmla="*/ 210 w 221"/>
                  <a:gd name="T1" fmla="*/ 0 h 23"/>
                  <a:gd name="T2" fmla="*/ 11 w 221"/>
                  <a:gd name="T3" fmla="*/ 0 h 23"/>
                  <a:gd name="T4" fmla="*/ 0 w 221"/>
                  <a:gd name="T5" fmla="*/ 11 h 23"/>
                  <a:gd name="T6" fmla="*/ 11 w 221"/>
                  <a:gd name="T7" fmla="*/ 23 h 23"/>
                  <a:gd name="T8" fmla="*/ 210 w 221"/>
                  <a:gd name="T9" fmla="*/ 23 h 23"/>
                  <a:gd name="T10" fmla="*/ 221 w 221"/>
                  <a:gd name="T11" fmla="*/ 11 h 23"/>
                  <a:gd name="T12" fmla="*/ 210 w 22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3">
                    <a:moveTo>
                      <a:pt x="2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16" y="23"/>
                      <a:pt x="221" y="18"/>
                      <a:pt x="221" y="11"/>
                    </a:cubicBezTo>
                    <a:cubicBezTo>
                      <a:pt x="221" y="5"/>
                      <a:pt x="216" y="0"/>
                      <a:pt x="21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1" name="Freeform: Shape 33"/>
              <p:cNvSpPr/>
              <p:nvPr/>
            </p:nvSpPr>
            <p:spPr bwMode="auto">
              <a:xfrm>
                <a:off x="-3768725" y="1736725"/>
                <a:ext cx="31750" cy="215900"/>
              </a:xfrm>
              <a:custGeom>
                <a:avLst/>
                <a:gdLst>
                  <a:gd name="T0" fmla="*/ 18 w 18"/>
                  <a:gd name="T1" fmla="*/ 113 h 122"/>
                  <a:gd name="T2" fmla="*/ 9 w 18"/>
                  <a:gd name="T3" fmla="*/ 122 h 122"/>
                  <a:gd name="T4" fmla="*/ 0 w 18"/>
                  <a:gd name="T5" fmla="*/ 113 h 122"/>
                  <a:gd name="T6" fmla="*/ 0 w 18"/>
                  <a:gd name="T7" fmla="*/ 9 h 122"/>
                  <a:gd name="T8" fmla="*/ 9 w 18"/>
                  <a:gd name="T9" fmla="*/ 0 h 122"/>
                  <a:gd name="T10" fmla="*/ 18 w 18"/>
                  <a:gd name="T11" fmla="*/ 9 h 122"/>
                  <a:gd name="T12" fmla="*/ 18 w 18"/>
                  <a:gd name="T13" fmla="*/ 11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2">
                    <a:moveTo>
                      <a:pt x="18" y="113"/>
                    </a:moveTo>
                    <a:cubicBezTo>
                      <a:pt x="18" y="118"/>
                      <a:pt x="14" y="122"/>
                      <a:pt x="9" y="122"/>
                    </a:cubicBezTo>
                    <a:cubicBezTo>
                      <a:pt x="4" y="122"/>
                      <a:pt x="0" y="118"/>
                      <a:pt x="0" y="1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9" name="Freeform: Shape 34"/>
              <p:cNvSpPr/>
              <p:nvPr/>
            </p:nvSpPr>
            <p:spPr bwMode="auto">
              <a:xfrm>
                <a:off x="-3768725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43" name="Freeform: Shape 35"/>
              <p:cNvSpPr/>
              <p:nvPr/>
            </p:nvSpPr>
            <p:spPr bwMode="auto">
              <a:xfrm>
                <a:off x="-3768725" y="2609850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44" name="Freeform: Shape 36"/>
              <p:cNvSpPr/>
              <p:nvPr/>
            </p:nvSpPr>
            <p:spPr bwMode="auto">
              <a:xfrm>
                <a:off x="-1282700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pic>
          <p:nvPicPr>
            <p:cNvPr id="45" name="图片 44" descr="C:\Users\Administrator\Desktop\摄图网_500313251.jpg摄图网_500313251"/>
            <p:cNvPicPr>
              <a:picLocks noChangeAspect="1"/>
            </p:cNvPicPr>
            <p:nvPr/>
          </p:nvPicPr>
          <p:blipFill>
            <a:blip r:embed="rId3"/>
            <a:srcRect l="21860" r="36612"/>
            <a:stretch>
              <a:fillRect/>
            </a:stretch>
          </p:blipFill>
          <p:spPr>
            <a:xfrm>
              <a:off x="5167630" y="2456180"/>
              <a:ext cx="1866265" cy="2994025"/>
            </a:xfrm>
            <a:prstGeom prst="rect">
              <a:avLst/>
            </a:prstGeom>
            <a:effectLst>
              <a:innerShdw blurRad="76200">
                <a:prstClr val="black"/>
              </a:innerShdw>
            </a:effectLst>
          </p:spPr>
        </p:pic>
      </p:grpSp>
      <p:sp>
        <p:nvSpPr>
          <p:cNvPr id="5" name="文本框 4"/>
          <p:cNvSpPr txBox="1"/>
          <p:nvPr/>
        </p:nvSpPr>
        <p:spPr>
          <a:xfrm>
            <a:off x="639445" y="2634615"/>
            <a:ext cx="281559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On the On- Click of Register Button it will show the toast message and all data is send to databasae.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3875" y="4476750"/>
            <a:ext cx="281559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On the On- Click of already account link it will redirect to login Activity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9" grpId="0" bldLvl="0" animBg="1"/>
      <p:bldP spid="15" grpId="0" bldLvl="0" animBg="1"/>
      <p:bldP spid="16" grpId="0" bldLvl="0" animBg="1"/>
      <p:bldP spid="5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dministrator\Desktop\摄图网_501001844.jpg摄图网_501001844"/>
          <p:cNvPicPr>
            <a:picLocks noChangeAspect="1"/>
          </p:cNvPicPr>
          <p:nvPr/>
        </p:nvPicPr>
        <p:blipFill>
          <a:blip r:embed="rId3"/>
          <a:srcRect t="19008" b="18408"/>
          <a:stretch>
            <a:fillRect/>
          </a:stretch>
        </p:blipFill>
        <p:spPr>
          <a:xfrm>
            <a:off x="-10160" y="881380"/>
            <a:ext cx="12211685" cy="50952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0160" y="881380"/>
            <a:ext cx="12190730" cy="5094605"/>
          </a:xfrm>
          <a:prstGeom prst="rect">
            <a:avLst/>
          </a:prstGeom>
          <a:gradFill>
            <a:gsLst>
              <a:gs pos="0">
                <a:srgbClr val="0070C0">
                  <a:alpha val="92000"/>
                </a:srgbClr>
              </a:gs>
              <a:gs pos="56000">
                <a:srgbClr val="18B8A7">
                  <a:alpha val="73000"/>
                </a:srgbClr>
              </a:gs>
              <a:gs pos="100000">
                <a:srgbClr val="18B8A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2815" y="2386330"/>
            <a:ext cx="7334250" cy="2084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48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After Register we make a database activity.</a:t>
            </a:r>
            <a:r>
              <a:rPr lang="zh-CN" altLang="en-US" sz="48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
</a:t>
            </a:r>
            <a:endParaRPr lang="zh-CN" altLang="en-US" sz="6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32815" y="3960495"/>
            <a:ext cx="745426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This </a:t>
            </a:r>
            <a:r>
              <a:rPr lang="en-US" altLang="zh-CN" sz="16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activity is use to store all the informatio from user to sqlite database. sqlite is android inbuilt database.</a:t>
            </a:r>
          </a:p>
          <a:p>
            <a:pPr algn="l">
              <a:lnSpc>
                <a:spcPct val="120000"/>
              </a:lnSpc>
            </a:pPr>
            <a:endParaRPr lang="en-US" altLang="zh-CN" sz="16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Location - device file explorer--data--data--package name -- database.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130" y="1789430"/>
            <a:ext cx="1467485" cy="1893570"/>
          </a:xfrm>
          <a:prstGeom prst="rect">
            <a:avLst/>
          </a:prstGeom>
          <a:solidFill>
            <a:srgbClr val="17B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标题 3"/>
          <p:cNvSpPr>
            <a:spLocks noGrp="1"/>
          </p:cNvSpPr>
          <p:nvPr/>
        </p:nvSpPr>
        <p:spPr>
          <a:xfrm>
            <a:off x="3763010" y="321945"/>
            <a:ext cx="4231005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HomeActivity</a:t>
            </a:r>
            <a:endParaRPr lang="zh-CN" altLang="en-US" sz="2800" dirty="0">
              <a:gradFill>
                <a:gsLst>
                  <a:gs pos="0">
                    <a:srgbClr val="17B8A6"/>
                  </a:gs>
                  <a:gs pos="100000">
                    <a:srgbClr val="0070C0"/>
                  </a:gs>
                </a:gsLst>
                <a:lin ang="2700000" scaled="0"/>
              </a:gra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图片 1" descr="摄图网_501001844"/>
          <p:cNvPicPr>
            <a:picLocks noChangeAspect="1"/>
          </p:cNvPicPr>
          <p:nvPr/>
        </p:nvPicPr>
        <p:blipFill>
          <a:blip r:embed="rId3"/>
          <a:srcRect t="6204" b="9614"/>
          <a:stretch>
            <a:fillRect/>
          </a:stretch>
        </p:blipFill>
        <p:spPr>
          <a:xfrm>
            <a:off x="800100" y="2064385"/>
            <a:ext cx="6948170" cy="39001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9202420" y="1527810"/>
            <a:ext cx="28155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omponents :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Lab Test Card View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</a:t>
            </a:r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BuyMedicine Card   View</a:t>
            </a:r>
            <a:endParaRPr lang="en-US" altLang="zh-CN" sz="2000" b="1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Find doctor</a:t>
            </a:r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Card View</a:t>
            </a:r>
            <a:endParaRPr lang="en-US" altLang="zh-CN" sz="2000" b="1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Health artcile</a:t>
            </a:r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Card View</a:t>
            </a:r>
            <a:endParaRPr lang="en-US" altLang="zh-CN" sz="2000" b="1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Order detail</a:t>
            </a:r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Card View</a:t>
            </a:r>
            <a:endParaRPr lang="en-US" altLang="zh-CN" sz="2000" b="1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- logout</a:t>
            </a:r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Card View</a:t>
            </a:r>
            <a:endParaRPr lang="en-US" altLang="zh-CN" sz="2000" b="1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4" name="Content Placeholder 3" descr="homeactivity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767705" y="1049020"/>
            <a:ext cx="3142615" cy="55162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"/>
          <p:cNvSpPr>
            <a:spLocks noGrp="1"/>
          </p:cNvSpPr>
          <p:nvPr/>
        </p:nvSpPr>
        <p:spPr>
          <a:xfrm>
            <a:off x="4032885" y="321945"/>
            <a:ext cx="3891280" cy="5302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ln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等线 Light" panose="02010600030101010101" charset="-122"/>
                <a:ea typeface="等线 Light" panose="02010600030101010101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800" dirty="0">
                <a:gradFill>
                  <a:gsLst>
                    <a:gs pos="0">
                      <a:srgbClr val="17B8A6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Home Activty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455035" y="2589530"/>
            <a:ext cx="800100" cy="800100"/>
            <a:chOff x="1465" y="4000"/>
            <a:chExt cx="1260" cy="1260"/>
          </a:xfrm>
        </p:grpSpPr>
        <p:sp>
          <p:nvSpPr>
            <p:cNvPr id="11" name="Oval 40"/>
            <p:cNvSpPr/>
            <p:nvPr/>
          </p:nvSpPr>
          <p:spPr bwMode="auto">
            <a:xfrm>
              <a:off x="1465" y="4000"/>
              <a:ext cx="1260" cy="1260"/>
            </a:xfrm>
            <a:prstGeom prst="ellipse">
              <a:avLst/>
            </a:prstGeom>
            <a:solidFill>
              <a:srgbClr val="18B8A7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" name="Oval 40"/>
            <p:cNvSpPr/>
            <p:nvPr/>
          </p:nvSpPr>
          <p:spPr bwMode="auto">
            <a:xfrm>
              <a:off x="1743" y="4364"/>
              <a:ext cx="705" cy="570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455035" y="4272280"/>
            <a:ext cx="800100" cy="800100"/>
            <a:chOff x="1465" y="6650"/>
            <a:chExt cx="1260" cy="1260"/>
          </a:xfrm>
        </p:grpSpPr>
        <p:sp>
          <p:nvSpPr>
            <p:cNvPr id="14" name="Oval 40"/>
            <p:cNvSpPr/>
            <p:nvPr/>
          </p:nvSpPr>
          <p:spPr bwMode="auto">
            <a:xfrm>
              <a:off x="1465" y="6650"/>
              <a:ext cx="1260" cy="1260"/>
            </a:xfrm>
            <a:prstGeom prst="ellipse">
              <a:avLst/>
            </a:prstGeom>
            <a:solidFill>
              <a:srgbClr val="22566B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" name="Oval 40"/>
            <p:cNvSpPr/>
            <p:nvPr/>
          </p:nvSpPr>
          <p:spPr bwMode="auto">
            <a:xfrm>
              <a:off x="1743" y="6972"/>
              <a:ext cx="705" cy="654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l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9013190" y="2456180"/>
            <a:ext cx="2242185" cy="975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order details will redirect to order activity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
</a:t>
            </a:r>
          </a:p>
        </p:txBody>
      </p:sp>
      <p:sp>
        <p:nvSpPr>
          <p:cNvPr id="25" name="Oval 40"/>
          <p:cNvSpPr/>
          <p:nvPr/>
        </p:nvSpPr>
        <p:spPr bwMode="auto">
          <a:xfrm>
            <a:off x="7924238" y="2589712"/>
            <a:ext cx="800240" cy="800238"/>
          </a:xfrm>
          <a:prstGeom prst="ellipse">
            <a:avLst/>
          </a:prstGeom>
          <a:solidFill>
            <a:srgbClr val="22566B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13190" y="4138930"/>
            <a:ext cx="2242185" cy="975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logout card view will redirect to register activity</a:t>
            </a:r>
          </a:p>
        </p:txBody>
      </p:sp>
      <p:sp>
        <p:nvSpPr>
          <p:cNvPr id="29" name="Oval 40"/>
          <p:cNvSpPr/>
          <p:nvPr/>
        </p:nvSpPr>
        <p:spPr bwMode="auto">
          <a:xfrm>
            <a:off x="7924278" y="4272462"/>
            <a:ext cx="800240" cy="800238"/>
          </a:xfrm>
          <a:prstGeom prst="ellipse">
            <a:avLst/>
          </a:prstGeom>
          <a:solidFill>
            <a:srgbClr val="18B8A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Oval 40"/>
          <p:cNvSpPr/>
          <p:nvPr/>
        </p:nvSpPr>
        <p:spPr bwMode="auto">
          <a:xfrm>
            <a:off x="8100673" y="2820863"/>
            <a:ext cx="447370" cy="361747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Oval 40"/>
          <p:cNvSpPr/>
          <p:nvPr/>
        </p:nvSpPr>
        <p:spPr bwMode="auto">
          <a:xfrm>
            <a:off x="8100713" y="4476881"/>
            <a:ext cx="447370" cy="415210"/>
          </a:xfrm>
          <a:custGeom>
            <a:avLst/>
            <a:gdLst>
              <a:gd name="connsiteX0" fmla="*/ 288132 w 338138"/>
              <a:gd name="connsiteY0" fmla="*/ 223343 h 313831"/>
              <a:gd name="connsiteX1" fmla="*/ 279400 w 338138"/>
              <a:gd name="connsiteY1" fmla="*/ 231281 h 313831"/>
              <a:gd name="connsiteX2" fmla="*/ 288132 w 338138"/>
              <a:gd name="connsiteY2" fmla="*/ 239219 h 313831"/>
              <a:gd name="connsiteX3" fmla="*/ 296864 w 338138"/>
              <a:gd name="connsiteY3" fmla="*/ 231281 h 313831"/>
              <a:gd name="connsiteX4" fmla="*/ 288132 w 338138"/>
              <a:gd name="connsiteY4" fmla="*/ 223343 h 313831"/>
              <a:gd name="connsiteX5" fmla="*/ 261938 w 338138"/>
              <a:gd name="connsiteY5" fmla="*/ 223343 h 313831"/>
              <a:gd name="connsiteX6" fmla="*/ 254000 w 338138"/>
              <a:gd name="connsiteY6" fmla="*/ 231281 h 313831"/>
              <a:gd name="connsiteX7" fmla="*/ 261938 w 338138"/>
              <a:gd name="connsiteY7" fmla="*/ 239219 h 313831"/>
              <a:gd name="connsiteX8" fmla="*/ 269876 w 338138"/>
              <a:gd name="connsiteY8" fmla="*/ 231281 h 313831"/>
              <a:gd name="connsiteX9" fmla="*/ 261938 w 338138"/>
              <a:gd name="connsiteY9" fmla="*/ 223343 h 313831"/>
              <a:gd name="connsiteX10" fmla="*/ 116535 w 338138"/>
              <a:gd name="connsiteY10" fmla="*/ 45543 h 313831"/>
              <a:gd name="connsiteX11" fmla="*/ 141773 w 338138"/>
              <a:gd name="connsiteY11" fmla="*/ 88073 h 313831"/>
              <a:gd name="connsiteX12" fmla="*/ 108565 w 338138"/>
              <a:gd name="connsiteY12" fmla="*/ 102693 h 313831"/>
              <a:gd name="connsiteX13" fmla="*/ 87312 w 338138"/>
              <a:gd name="connsiteY13" fmla="*/ 74783 h 313831"/>
              <a:gd name="connsiteX14" fmla="*/ 116535 w 338138"/>
              <a:gd name="connsiteY14" fmla="*/ 45543 h 313831"/>
              <a:gd name="connsiteX15" fmla="*/ 254349 w 338138"/>
              <a:gd name="connsiteY15" fmla="*/ 30428 h 313831"/>
              <a:gd name="connsiteX16" fmla="*/ 275361 w 338138"/>
              <a:gd name="connsiteY16" fmla="*/ 48787 h 313831"/>
              <a:gd name="connsiteX17" fmla="*/ 255662 w 338138"/>
              <a:gd name="connsiteY17" fmla="*/ 85507 h 313831"/>
              <a:gd name="connsiteX18" fmla="*/ 266168 w 338138"/>
              <a:gd name="connsiteY18" fmla="*/ 89441 h 313831"/>
              <a:gd name="connsiteX19" fmla="*/ 289806 w 338138"/>
              <a:gd name="connsiteY19" fmla="*/ 80261 h 313831"/>
              <a:gd name="connsiteX20" fmla="*/ 287180 w 338138"/>
              <a:gd name="connsiteY20" fmla="*/ 109113 h 313831"/>
              <a:gd name="connsiteX21" fmla="*/ 225458 w 338138"/>
              <a:gd name="connsiteY21" fmla="*/ 111735 h 313831"/>
              <a:gd name="connsiteX22" fmla="*/ 92823 w 338138"/>
              <a:gd name="connsiteY22" fmla="*/ 166815 h 313831"/>
              <a:gd name="connsiteX23" fmla="*/ 75751 w 338138"/>
              <a:gd name="connsiteY23" fmla="*/ 127472 h 313831"/>
              <a:gd name="connsiteX24" fmla="*/ 208386 w 338138"/>
              <a:gd name="connsiteY24" fmla="*/ 72393 h 313831"/>
              <a:gd name="connsiteX25" fmla="*/ 242530 w 338138"/>
              <a:gd name="connsiteY25" fmla="*/ 33050 h 313831"/>
              <a:gd name="connsiteX26" fmla="*/ 254349 w 338138"/>
              <a:gd name="connsiteY26" fmla="*/ 30428 h 313831"/>
              <a:gd name="connsiteX27" fmla="*/ 186871 w 338138"/>
              <a:gd name="connsiteY27" fmla="*/ 24906 h 313831"/>
              <a:gd name="connsiteX28" fmla="*/ 231775 w 338138"/>
              <a:gd name="connsiteY28" fmla="*/ 24906 h 313831"/>
              <a:gd name="connsiteX29" fmla="*/ 207282 w 338138"/>
              <a:gd name="connsiteY29" fmla="*/ 48190 h 313831"/>
              <a:gd name="connsiteX30" fmla="*/ 201839 w 338138"/>
              <a:gd name="connsiteY30" fmla="*/ 59831 h 313831"/>
              <a:gd name="connsiteX31" fmla="*/ 184150 w 338138"/>
              <a:gd name="connsiteY31" fmla="*/ 45603 h 313831"/>
              <a:gd name="connsiteX32" fmla="*/ 186871 w 338138"/>
              <a:gd name="connsiteY32" fmla="*/ 24906 h 313831"/>
              <a:gd name="connsiteX33" fmla="*/ 18492 w 338138"/>
              <a:gd name="connsiteY33" fmla="*/ 24906 h 313831"/>
              <a:gd name="connsiteX34" fmla="*/ 43588 w 338138"/>
              <a:gd name="connsiteY34" fmla="*/ 24906 h 313831"/>
              <a:gd name="connsiteX35" fmla="*/ 46230 w 338138"/>
              <a:gd name="connsiteY35" fmla="*/ 46015 h 313831"/>
              <a:gd name="connsiteX36" fmla="*/ 29059 w 338138"/>
              <a:gd name="connsiteY36" fmla="*/ 63166 h 313831"/>
              <a:gd name="connsiteX37" fmla="*/ 31700 w 338138"/>
              <a:gd name="connsiteY37" fmla="*/ 96148 h 313831"/>
              <a:gd name="connsiteX38" fmla="*/ 31700 w 338138"/>
              <a:gd name="connsiteY38" fmla="*/ 206969 h 313831"/>
              <a:gd name="connsiteX39" fmla="*/ 39626 w 338138"/>
              <a:gd name="connsiteY39" fmla="*/ 214884 h 313831"/>
              <a:gd name="connsiteX40" fmla="*/ 298512 w 338138"/>
              <a:gd name="connsiteY40" fmla="*/ 214884 h 313831"/>
              <a:gd name="connsiteX41" fmla="*/ 306438 w 338138"/>
              <a:gd name="connsiteY41" fmla="*/ 206969 h 313831"/>
              <a:gd name="connsiteX42" fmla="*/ 306438 w 338138"/>
              <a:gd name="connsiteY42" fmla="*/ 104064 h 313831"/>
              <a:gd name="connsiteX43" fmla="*/ 306438 w 338138"/>
              <a:gd name="connsiteY43" fmla="*/ 77678 h 313831"/>
              <a:gd name="connsiteX44" fmla="*/ 274737 w 338138"/>
              <a:gd name="connsiteY44" fmla="*/ 61846 h 313831"/>
              <a:gd name="connsiteX45" fmla="*/ 281341 w 338138"/>
              <a:gd name="connsiteY45" fmla="*/ 59208 h 313831"/>
              <a:gd name="connsiteX46" fmla="*/ 280021 w 338138"/>
              <a:gd name="connsiteY46" fmla="*/ 24906 h 313831"/>
              <a:gd name="connsiteX47" fmla="*/ 319646 w 338138"/>
              <a:gd name="connsiteY47" fmla="*/ 24906 h 313831"/>
              <a:gd name="connsiteX48" fmla="*/ 338138 w 338138"/>
              <a:gd name="connsiteY48" fmla="*/ 43376 h 313831"/>
              <a:gd name="connsiteX49" fmla="*/ 338138 w 338138"/>
              <a:gd name="connsiteY49" fmla="*/ 234674 h 313831"/>
              <a:gd name="connsiteX50" fmla="*/ 319646 w 338138"/>
              <a:gd name="connsiteY50" fmla="*/ 251825 h 313831"/>
              <a:gd name="connsiteX51" fmla="*/ 200769 w 338138"/>
              <a:gd name="connsiteY51" fmla="*/ 251825 h 313831"/>
              <a:gd name="connsiteX52" fmla="*/ 216620 w 338138"/>
              <a:gd name="connsiteY52" fmla="*/ 290084 h 313831"/>
              <a:gd name="connsiteX53" fmla="*/ 224545 w 338138"/>
              <a:gd name="connsiteY53" fmla="*/ 290084 h 313831"/>
              <a:gd name="connsiteX54" fmla="*/ 235112 w 338138"/>
              <a:gd name="connsiteY54" fmla="*/ 301958 h 313831"/>
              <a:gd name="connsiteX55" fmla="*/ 224545 w 338138"/>
              <a:gd name="connsiteY55" fmla="*/ 313831 h 313831"/>
              <a:gd name="connsiteX56" fmla="*/ 113593 w 338138"/>
              <a:gd name="connsiteY56" fmla="*/ 313831 h 313831"/>
              <a:gd name="connsiteX57" fmla="*/ 103026 w 338138"/>
              <a:gd name="connsiteY57" fmla="*/ 301958 h 313831"/>
              <a:gd name="connsiteX58" fmla="*/ 113593 w 338138"/>
              <a:gd name="connsiteY58" fmla="*/ 290084 h 313831"/>
              <a:gd name="connsiteX59" fmla="*/ 121518 w 338138"/>
              <a:gd name="connsiteY59" fmla="*/ 290084 h 313831"/>
              <a:gd name="connsiteX60" fmla="*/ 137369 w 338138"/>
              <a:gd name="connsiteY60" fmla="*/ 251825 h 313831"/>
              <a:gd name="connsiteX61" fmla="*/ 18492 w 338138"/>
              <a:gd name="connsiteY61" fmla="*/ 251825 h 313831"/>
              <a:gd name="connsiteX62" fmla="*/ 0 w 338138"/>
              <a:gd name="connsiteY62" fmla="*/ 234674 h 313831"/>
              <a:gd name="connsiteX63" fmla="*/ 0 w 338138"/>
              <a:gd name="connsiteY63" fmla="*/ 43376 h 313831"/>
              <a:gd name="connsiteX64" fmla="*/ 18492 w 338138"/>
              <a:gd name="connsiteY64" fmla="*/ 24906 h 313831"/>
              <a:gd name="connsiteX65" fmla="*/ 109666 w 338138"/>
              <a:gd name="connsiteY65" fmla="*/ 1 h 313831"/>
              <a:gd name="connsiteX66" fmla="*/ 126932 w 338138"/>
              <a:gd name="connsiteY66" fmla="*/ 267 h 313831"/>
              <a:gd name="connsiteX67" fmla="*/ 133580 w 338138"/>
              <a:gd name="connsiteY67" fmla="*/ 18637 h 313831"/>
              <a:gd name="connsiteX68" fmla="*/ 144218 w 338138"/>
              <a:gd name="connsiteY68" fmla="*/ 22573 h 313831"/>
              <a:gd name="connsiteX69" fmla="*/ 177460 w 338138"/>
              <a:gd name="connsiteY69" fmla="*/ 29134 h 313831"/>
              <a:gd name="connsiteX70" fmla="*/ 168152 w 338138"/>
              <a:gd name="connsiteY70" fmla="*/ 47504 h 313831"/>
              <a:gd name="connsiteX71" fmla="*/ 173471 w 338138"/>
              <a:gd name="connsiteY71" fmla="*/ 58001 h 313831"/>
              <a:gd name="connsiteX72" fmla="*/ 192087 w 338138"/>
              <a:gd name="connsiteY72" fmla="*/ 67186 h 313831"/>
              <a:gd name="connsiteX73" fmla="*/ 154855 w 338138"/>
              <a:gd name="connsiteY73" fmla="*/ 82931 h 313831"/>
              <a:gd name="connsiteX74" fmla="*/ 116294 w 338138"/>
              <a:gd name="connsiteY74" fmla="*/ 35695 h 313831"/>
              <a:gd name="connsiteX75" fmla="*/ 76403 w 338138"/>
              <a:gd name="connsiteY75" fmla="*/ 75059 h 313831"/>
              <a:gd name="connsiteX76" fmla="*/ 93689 w 338138"/>
              <a:gd name="connsiteY76" fmla="*/ 107862 h 313831"/>
              <a:gd name="connsiteX77" fmla="*/ 59117 w 338138"/>
              <a:gd name="connsiteY77" fmla="*/ 124919 h 313831"/>
              <a:gd name="connsiteX78" fmla="*/ 63106 w 338138"/>
              <a:gd name="connsiteY78" fmla="*/ 102613 h 313831"/>
              <a:gd name="connsiteX79" fmla="*/ 59117 w 338138"/>
              <a:gd name="connsiteY79" fmla="*/ 92116 h 313831"/>
              <a:gd name="connsiteX80" fmla="*/ 40501 w 338138"/>
              <a:gd name="connsiteY80" fmla="*/ 63249 h 313831"/>
              <a:gd name="connsiteX81" fmla="*/ 59117 w 338138"/>
              <a:gd name="connsiteY81" fmla="*/ 58001 h 313831"/>
              <a:gd name="connsiteX82" fmla="*/ 63106 w 338138"/>
              <a:gd name="connsiteY82" fmla="*/ 47504 h 313831"/>
              <a:gd name="connsiteX83" fmla="*/ 69755 w 338138"/>
              <a:gd name="connsiteY83" fmla="*/ 14700 h 313831"/>
              <a:gd name="connsiteX84" fmla="*/ 88370 w 338138"/>
              <a:gd name="connsiteY84" fmla="*/ 22573 h 313831"/>
              <a:gd name="connsiteX85" fmla="*/ 99008 w 338138"/>
              <a:gd name="connsiteY85" fmla="*/ 18637 h 313831"/>
              <a:gd name="connsiteX86" fmla="*/ 109666 w 338138"/>
              <a:gd name="connsiteY86" fmla="*/ 1 h 31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38138" h="313831">
                <a:moveTo>
                  <a:pt x="288132" y="223343"/>
                </a:moveTo>
                <a:cubicBezTo>
                  <a:pt x="283309" y="223343"/>
                  <a:pt x="279400" y="226897"/>
                  <a:pt x="279400" y="231281"/>
                </a:cubicBezTo>
                <a:cubicBezTo>
                  <a:pt x="279400" y="235665"/>
                  <a:pt x="283309" y="239219"/>
                  <a:pt x="288132" y="239219"/>
                </a:cubicBezTo>
                <a:cubicBezTo>
                  <a:pt x="292955" y="239219"/>
                  <a:pt x="296864" y="235665"/>
                  <a:pt x="296864" y="231281"/>
                </a:cubicBezTo>
                <a:cubicBezTo>
                  <a:pt x="296864" y="226897"/>
                  <a:pt x="292955" y="223343"/>
                  <a:pt x="288132" y="223343"/>
                </a:cubicBezTo>
                <a:close/>
                <a:moveTo>
                  <a:pt x="261938" y="223343"/>
                </a:moveTo>
                <a:cubicBezTo>
                  <a:pt x="257554" y="223343"/>
                  <a:pt x="254000" y="226897"/>
                  <a:pt x="254000" y="231281"/>
                </a:cubicBezTo>
                <a:cubicBezTo>
                  <a:pt x="254000" y="235665"/>
                  <a:pt x="257554" y="239219"/>
                  <a:pt x="261938" y="239219"/>
                </a:cubicBezTo>
                <a:cubicBezTo>
                  <a:pt x="266322" y="239219"/>
                  <a:pt x="269876" y="235665"/>
                  <a:pt x="269876" y="231281"/>
                </a:cubicBezTo>
                <a:cubicBezTo>
                  <a:pt x="269876" y="226897"/>
                  <a:pt x="266322" y="223343"/>
                  <a:pt x="261938" y="223343"/>
                </a:cubicBezTo>
                <a:close/>
                <a:moveTo>
                  <a:pt x="116535" y="45543"/>
                </a:moveTo>
                <a:cubicBezTo>
                  <a:pt x="137788" y="45543"/>
                  <a:pt x="152400" y="68137"/>
                  <a:pt x="141773" y="88073"/>
                </a:cubicBezTo>
                <a:cubicBezTo>
                  <a:pt x="141773" y="88073"/>
                  <a:pt x="141773" y="88073"/>
                  <a:pt x="108565" y="102693"/>
                </a:cubicBezTo>
                <a:cubicBezTo>
                  <a:pt x="96610" y="98706"/>
                  <a:pt x="87312" y="88073"/>
                  <a:pt x="87312" y="74783"/>
                </a:cubicBezTo>
                <a:cubicBezTo>
                  <a:pt x="87312" y="58834"/>
                  <a:pt x="100595" y="45543"/>
                  <a:pt x="116535" y="45543"/>
                </a:cubicBezTo>
                <a:close/>
                <a:moveTo>
                  <a:pt x="254349" y="30428"/>
                </a:moveTo>
                <a:cubicBezTo>
                  <a:pt x="271421" y="26493"/>
                  <a:pt x="284553" y="44853"/>
                  <a:pt x="275361" y="48787"/>
                </a:cubicBezTo>
                <a:cubicBezTo>
                  <a:pt x="242530" y="63213"/>
                  <a:pt x="243843" y="57967"/>
                  <a:pt x="255662" y="85507"/>
                </a:cubicBezTo>
                <a:cubicBezTo>
                  <a:pt x="256976" y="89441"/>
                  <a:pt x="262228" y="92064"/>
                  <a:pt x="266168" y="89441"/>
                </a:cubicBezTo>
                <a:cubicBezTo>
                  <a:pt x="266168" y="89441"/>
                  <a:pt x="266168" y="89441"/>
                  <a:pt x="289806" y="80261"/>
                </a:cubicBezTo>
                <a:cubicBezTo>
                  <a:pt x="297685" y="76327"/>
                  <a:pt x="301625" y="99933"/>
                  <a:pt x="287180" y="109113"/>
                </a:cubicBezTo>
                <a:cubicBezTo>
                  <a:pt x="260915" y="124850"/>
                  <a:pt x="259602" y="123538"/>
                  <a:pt x="225458" y="111735"/>
                </a:cubicBezTo>
                <a:cubicBezTo>
                  <a:pt x="225458" y="111735"/>
                  <a:pt x="225458" y="111735"/>
                  <a:pt x="92823" y="166815"/>
                </a:cubicBezTo>
                <a:cubicBezTo>
                  <a:pt x="66559" y="177306"/>
                  <a:pt x="50800" y="137964"/>
                  <a:pt x="75751" y="127472"/>
                </a:cubicBezTo>
                <a:cubicBezTo>
                  <a:pt x="75751" y="127472"/>
                  <a:pt x="75751" y="127472"/>
                  <a:pt x="208386" y="72393"/>
                </a:cubicBezTo>
                <a:cubicBezTo>
                  <a:pt x="217579" y="54033"/>
                  <a:pt x="222832" y="38296"/>
                  <a:pt x="242530" y="33050"/>
                </a:cubicBezTo>
                <a:cubicBezTo>
                  <a:pt x="242530" y="33050"/>
                  <a:pt x="242530" y="33050"/>
                  <a:pt x="254349" y="30428"/>
                </a:cubicBezTo>
                <a:close/>
                <a:moveTo>
                  <a:pt x="186871" y="24906"/>
                </a:moveTo>
                <a:cubicBezTo>
                  <a:pt x="186871" y="24906"/>
                  <a:pt x="186871" y="24906"/>
                  <a:pt x="231775" y="24906"/>
                </a:cubicBezTo>
                <a:cubicBezTo>
                  <a:pt x="220889" y="30080"/>
                  <a:pt x="212725" y="37841"/>
                  <a:pt x="207282" y="48190"/>
                </a:cubicBezTo>
                <a:cubicBezTo>
                  <a:pt x="207282" y="48190"/>
                  <a:pt x="207282" y="48190"/>
                  <a:pt x="201839" y="59831"/>
                </a:cubicBezTo>
                <a:cubicBezTo>
                  <a:pt x="200479" y="52070"/>
                  <a:pt x="193675" y="45603"/>
                  <a:pt x="184150" y="45603"/>
                </a:cubicBezTo>
                <a:cubicBezTo>
                  <a:pt x="190954" y="39135"/>
                  <a:pt x="190954" y="31374"/>
                  <a:pt x="186871" y="24906"/>
                </a:cubicBezTo>
                <a:close/>
                <a:moveTo>
                  <a:pt x="18492" y="24906"/>
                </a:moveTo>
                <a:cubicBezTo>
                  <a:pt x="18492" y="24906"/>
                  <a:pt x="18492" y="24906"/>
                  <a:pt x="43588" y="24906"/>
                </a:cubicBezTo>
                <a:cubicBezTo>
                  <a:pt x="39626" y="32822"/>
                  <a:pt x="40946" y="40738"/>
                  <a:pt x="46230" y="46015"/>
                </a:cubicBezTo>
                <a:cubicBezTo>
                  <a:pt x="36984" y="46015"/>
                  <a:pt x="29059" y="53931"/>
                  <a:pt x="29059" y="63166"/>
                </a:cubicBezTo>
                <a:cubicBezTo>
                  <a:pt x="29059" y="82955"/>
                  <a:pt x="27738" y="89552"/>
                  <a:pt x="31700" y="96148"/>
                </a:cubicBezTo>
                <a:cubicBezTo>
                  <a:pt x="31700" y="96148"/>
                  <a:pt x="31700" y="96148"/>
                  <a:pt x="31700" y="206969"/>
                </a:cubicBezTo>
                <a:cubicBezTo>
                  <a:pt x="31700" y="210926"/>
                  <a:pt x="35663" y="214884"/>
                  <a:pt x="39626" y="214884"/>
                </a:cubicBezTo>
                <a:cubicBezTo>
                  <a:pt x="39626" y="214884"/>
                  <a:pt x="39626" y="214884"/>
                  <a:pt x="298512" y="214884"/>
                </a:cubicBezTo>
                <a:cubicBezTo>
                  <a:pt x="302475" y="214884"/>
                  <a:pt x="306438" y="210926"/>
                  <a:pt x="306438" y="206969"/>
                </a:cubicBezTo>
                <a:cubicBezTo>
                  <a:pt x="306438" y="206969"/>
                  <a:pt x="306438" y="206969"/>
                  <a:pt x="306438" y="104064"/>
                </a:cubicBezTo>
                <a:cubicBezTo>
                  <a:pt x="309079" y="96148"/>
                  <a:pt x="310400" y="86913"/>
                  <a:pt x="306438" y="77678"/>
                </a:cubicBezTo>
                <a:cubicBezTo>
                  <a:pt x="306438" y="59208"/>
                  <a:pt x="306438" y="61846"/>
                  <a:pt x="274737" y="61846"/>
                </a:cubicBezTo>
                <a:cubicBezTo>
                  <a:pt x="274737" y="61846"/>
                  <a:pt x="274737" y="61846"/>
                  <a:pt x="281341" y="59208"/>
                </a:cubicBezTo>
                <a:cubicBezTo>
                  <a:pt x="293229" y="53931"/>
                  <a:pt x="294550" y="38099"/>
                  <a:pt x="280021" y="24906"/>
                </a:cubicBezTo>
                <a:cubicBezTo>
                  <a:pt x="280021" y="24906"/>
                  <a:pt x="280021" y="24906"/>
                  <a:pt x="319646" y="24906"/>
                </a:cubicBezTo>
                <a:cubicBezTo>
                  <a:pt x="330213" y="24906"/>
                  <a:pt x="338138" y="34141"/>
                  <a:pt x="338138" y="43376"/>
                </a:cubicBezTo>
                <a:cubicBezTo>
                  <a:pt x="338138" y="43376"/>
                  <a:pt x="338138" y="43376"/>
                  <a:pt x="338138" y="234674"/>
                </a:cubicBezTo>
                <a:cubicBezTo>
                  <a:pt x="338138" y="243909"/>
                  <a:pt x="330213" y="251825"/>
                  <a:pt x="319646" y="251825"/>
                </a:cubicBezTo>
                <a:cubicBezTo>
                  <a:pt x="319646" y="251825"/>
                  <a:pt x="319646" y="251825"/>
                  <a:pt x="200769" y="251825"/>
                </a:cubicBezTo>
                <a:cubicBezTo>
                  <a:pt x="200769" y="251825"/>
                  <a:pt x="200769" y="251825"/>
                  <a:pt x="216620" y="290084"/>
                </a:cubicBezTo>
                <a:cubicBezTo>
                  <a:pt x="216620" y="290084"/>
                  <a:pt x="216620" y="290084"/>
                  <a:pt x="224545" y="290084"/>
                </a:cubicBezTo>
                <a:cubicBezTo>
                  <a:pt x="229828" y="290084"/>
                  <a:pt x="235112" y="295361"/>
                  <a:pt x="235112" y="301958"/>
                </a:cubicBezTo>
                <a:cubicBezTo>
                  <a:pt x="235112" y="308554"/>
                  <a:pt x="229828" y="313831"/>
                  <a:pt x="224545" y="313831"/>
                </a:cubicBezTo>
                <a:cubicBezTo>
                  <a:pt x="224545" y="313831"/>
                  <a:pt x="224545" y="313831"/>
                  <a:pt x="113593" y="313831"/>
                </a:cubicBezTo>
                <a:cubicBezTo>
                  <a:pt x="108310" y="313831"/>
                  <a:pt x="103026" y="308554"/>
                  <a:pt x="103026" y="301958"/>
                </a:cubicBezTo>
                <a:cubicBezTo>
                  <a:pt x="103026" y="295361"/>
                  <a:pt x="108310" y="290084"/>
                  <a:pt x="113593" y="290084"/>
                </a:cubicBezTo>
                <a:cubicBezTo>
                  <a:pt x="113593" y="290084"/>
                  <a:pt x="113593" y="290084"/>
                  <a:pt x="121518" y="290084"/>
                </a:cubicBezTo>
                <a:cubicBezTo>
                  <a:pt x="121518" y="290084"/>
                  <a:pt x="121518" y="290084"/>
                  <a:pt x="137369" y="251825"/>
                </a:cubicBezTo>
                <a:cubicBezTo>
                  <a:pt x="137369" y="251825"/>
                  <a:pt x="137369" y="251825"/>
                  <a:pt x="18492" y="251825"/>
                </a:cubicBezTo>
                <a:cubicBezTo>
                  <a:pt x="7925" y="251825"/>
                  <a:pt x="0" y="243909"/>
                  <a:pt x="0" y="234674"/>
                </a:cubicBezTo>
                <a:cubicBezTo>
                  <a:pt x="0" y="234674"/>
                  <a:pt x="0" y="234674"/>
                  <a:pt x="0" y="43376"/>
                </a:cubicBezTo>
                <a:cubicBezTo>
                  <a:pt x="0" y="34141"/>
                  <a:pt x="7925" y="24906"/>
                  <a:pt x="18492" y="24906"/>
                </a:cubicBezTo>
                <a:close/>
                <a:moveTo>
                  <a:pt x="109666" y="1"/>
                </a:moveTo>
                <a:cubicBezTo>
                  <a:pt x="113718" y="21"/>
                  <a:pt x="119286" y="267"/>
                  <a:pt x="126932" y="267"/>
                </a:cubicBezTo>
                <a:cubicBezTo>
                  <a:pt x="134910" y="267"/>
                  <a:pt x="133580" y="10764"/>
                  <a:pt x="133580" y="18637"/>
                </a:cubicBezTo>
                <a:cubicBezTo>
                  <a:pt x="137569" y="19949"/>
                  <a:pt x="140229" y="21261"/>
                  <a:pt x="144218" y="22573"/>
                </a:cubicBezTo>
                <a:cubicBezTo>
                  <a:pt x="158845" y="6828"/>
                  <a:pt x="154855" y="8140"/>
                  <a:pt x="177460" y="29134"/>
                </a:cubicBezTo>
                <a:cubicBezTo>
                  <a:pt x="182779" y="35695"/>
                  <a:pt x="174801" y="40943"/>
                  <a:pt x="168152" y="47504"/>
                </a:cubicBezTo>
                <a:cubicBezTo>
                  <a:pt x="170812" y="50128"/>
                  <a:pt x="172142" y="54065"/>
                  <a:pt x="173471" y="58001"/>
                </a:cubicBezTo>
                <a:cubicBezTo>
                  <a:pt x="188098" y="58001"/>
                  <a:pt x="192087" y="55377"/>
                  <a:pt x="192087" y="67186"/>
                </a:cubicBezTo>
                <a:cubicBezTo>
                  <a:pt x="192087" y="67186"/>
                  <a:pt x="192087" y="67186"/>
                  <a:pt x="154855" y="82931"/>
                </a:cubicBezTo>
                <a:cubicBezTo>
                  <a:pt x="160174" y="58001"/>
                  <a:pt x="140229" y="35695"/>
                  <a:pt x="116294" y="35695"/>
                </a:cubicBezTo>
                <a:cubicBezTo>
                  <a:pt x="93689" y="35695"/>
                  <a:pt x="76403" y="52753"/>
                  <a:pt x="76403" y="75059"/>
                </a:cubicBezTo>
                <a:cubicBezTo>
                  <a:pt x="76403" y="88180"/>
                  <a:pt x="83052" y="101301"/>
                  <a:pt x="93689" y="107862"/>
                </a:cubicBezTo>
                <a:cubicBezTo>
                  <a:pt x="73744" y="117047"/>
                  <a:pt x="67095" y="118359"/>
                  <a:pt x="59117" y="124919"/>
                </a:cubicBezTo>
                <a:cubicBezTo>
                  <a:pt x="48479" y="114422"/>
                  <a:pt x="49809" y="115734"/>
                  <a:pt x="63106" y="102613"/>
                </a:cubicBezTo>
                <a:cubicBezTo>
                  <a:pt x="61776" y="98677"/>
                  <a:pt x="60447" y="96053"/>
                  <a:pt x="59117" y="92116"/>
                </a:cubicBezTo>
                <a:cubicBezTo>
                  <a:pt x="36512" y="92116"/>
                  <a:pt x="40501" y="94740"/>
                  <a:pt x="40501" y="63249"/>
                </a:cubicBezTo>
                <a:cubicBezTo>
                  <a:pt x="40501" y="55377"/>
                  <a:pt x="51139" y="58001"/>
                  <a:pt x="59117" y="58001"/>
                </a:cubicBezTo>
                <a:cubicBezTo>
                  <a:pt x="60447" y="54065"/>
                  <a:pt x="61776" y="50128"/>
                  <a:pt x="63106" y="47504"/>
                </a:cubicBezTo>
                <a:cubicBezTo>
                  <a:pt x="47150" y="31759"/>
                  <a:pt x="48479" y="35695"/>
                  <a:pt x="69755" y="14700"/>
                </a:cubicBezTo>
                <a:cubicBezTo>
                  <a:pt x="76403" y="8140"/>
                  <a:pt x="81722" y="17325"/>
                  <a:pt x="88370" y="22573"/>
                </a:cubicBezTo>
                <a:cubicBezTo>
                  <a:pt x="91030" y="21261"/>
                  <a:pt x="95019" y="19949"/>
                  <a:pt x="99008" y="18637"/>
                </a:cubicBezTo>
                <a:cubicBezTo>
                  <a:pt x="99008" y="1907"/>
                  <a:pt x="97512" y="-61"/>
                  <a:pt x="10966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l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039360" y="1937385"/>
            <a:ext cx="2092960" cy="4041775"/>
            <a:chOff x="5039360" y="1937385"/>
            <a:chExt cx="2092960" cy="4041775"/>
          </a:xfrm>
        </p:grpSpPr>
        <p:grpSp>
          <p:nvGrpSpPr>
            <p:cNvPr id="17" name="Group 21"/>
            <p:cNvGrpSpPr/>
            <p:nvPr/>
          </p:nvGrpSpPr>
          <p:grpSpPr>
            <a:xfrm>
              <a:off x="5039360" y="1937385"/>
              <a:ext cx="2092960" cy="4041775"/>
              <a:chOff x="-3768725" y="1125538"/>
              <a:chExt cx="2517775" cy="4862513"/>
            </a:xfrm>
          </p:grpSpPr>
          <p:sp>
            <p:nvSpPr>
              <p:cNvPr id="30" name="Freeform: Shape 22"/>
              <p:cNvSpPr/>
              <p:nvPr/>
            </p:nvSpPr>
            <p:spPr bwMode="auto">
              <a:xfrm>
                <a:off x="-3741738" y="1125538"/>
                <a:ext cx="2478087" cy="4862513"/>
              </a:xfrm>
              <a:custGeom>
                <a:avLst/>
                <a:gdLst>
                  <a:gd name="T0" fmla="*/ 1393 w 1393"/>
                  <a:gd name="T1" fmla="*/ 2559 h 2739"/>
                  <a:gd name="T2" fmla="*/ 1213 w 1393"/>
                  <a:gd name="T3" fmla="*/ 2739 h 2739"/>
                  <a:gd name="T4" fmla="*/ 180 w 1393"/>
                  <a:gd name="T5" fmla="*/ 2739 h 2739"/>
                  <a:gd name="T6" fmla="*/ 0 w 1393"/>
                  <a:gd name="T7" fmla="*/ 2559 h 2739"/>
                  <a:gd name="T8" fmla="*/ 0 w 1393"/>
                  <a:gd name="T9" fmla="*/ 180 h 2739"/>
                  <a:gd name="T10" fmla="*/ 180 w 1393"/>
                  <a:gd name="T11" fmla="*/ 0 h 2739"/>
                  <a:gd name="T12" fmla="*/ 1213 w 1393"/>
                  <a:gd name="T13" fmla="*/ 0 h 2739"/>
                  <a:gd name="T14" fmla="*/ 1393 w 1393"/>
                  <a:gd name="T15" fmla="*/ 180 h 2739"/>
                  <a:gd name="T16" fmla="*/ 1393 w 1393"/>
                  <a:gd name="T17" fmla="*/ 2559 h 2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3" h="2739">
                    <a:moveTo>
                      <a:pt x="1393" y="2559"/>
                    </a:moveTo>
                    <a:cubicBezTo>
                      <a:pt x="1393" y="2658"/>
                      <a:pt x="1312" y="2739"/>
                      <a:pt x="1213" y="2739"/>
                    </a:cubicBezTo>
                    <a:cubicBezTo>
                      <a:pt x="180" y="2739"/>
                      <a:pt x="180" y="2739"/>
                      <a:pt x="180" y="2739"/>
                    </a:cubicBezTo>
                    <a:cubicBezTo>
                      <a:pt x="81" y="2739"/>
                      <a:pt x="0" y="2658"/>
                      <a:pt x="0" y="2559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81"/>
                      <a:pt x="81" y="0"/>
                      <a:pt x="180" y="0"/>
                    </a:cubicBezTo>
                    <a:cubicBezTo>
                      <a:pt x="1213" y="0"/>
                      <a:pt x="1213" y="0"/>
                      <a:pt x="1213" y="0"/>
                    </a:cubicBezTo>
                    <a:cubicBezTo>
                      <a:pt x="1312" y="0"/>
                      <a:pt x="1393" y="81"/>
                      <a:pt x="1393" y="180"/>
                    </a:cubicBezTo>
                    <a:cubicBezTo>
                      <a:pt x="1393" y="2559"/>
                      <a:pt x="1393" y="2559"/>
                      <a:pt x="1393" y="255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1" name="Freeform: Shape 23"/>
              <p:cNvSpPr/>
              <p:nvPr/>
            </p:nvSpPr>
            <p:spPr bwMode="auto">
              <a:xfrm>
                <a:off x="-3713163" y="1141413"/>
                <a:ext cx="2430462" cy="4830763"/>
              </a:xfrm>
              <a:custGeom>
                <a:avLst/>
                <a:gdLst>
                  <a:gd name="T0" fmla="*/ 1366 w 1366"/>
                  <a:gd name="T1" fmla="*/ 2542 h 2721"/>
                  <a:gd name="T2" fmla="*/ 1189 w 1366"/>
                  <a:gd name="T3" fmla="*/ 2721 h 2721"/>
                  <a:gd name="T4" fmla="*/ 176 w 1366"/>
                  <a:gd name="T5" fmla="*/ 2721 h 2721"/>
                  <a:gd name="T6" fmla="*/ 0 w 1366"/>
                  <a:gd name="T7" fmla="*/ 2542 h 2721"/>
                  <a:gd name="T8" fmla="*/ 0 w 1366"/>
                  <a:gd name="T9" fmla="*/ 179 h 2721"/>
                  <a:gd name="T10" fmla="*/ 176 w 1366"/>
                  <a:gd name="T11" fmla="*/ 0 h 2721"/>
                  <a:gd name="T12" fmla="*/ 1189 w 1366"/>
                  <a:gd name="T13" fmla="*/ 0 h 2721"/>
                  <a:gd name="T14" fmla="*/ 1366 w 1366"/>
                  <a:gd name="T15" fmla="*/ 179 h 2721"/>
                  <a:gd name="T16" fmla="*/ 1366 w 1366"/>
                  <a:gd name="T17" fmla="*/ 2542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6" h="2721">
                    <a:moveTo>
                      <a:pt x="1366" y="2542"/>
                    </a:moveTo>
                    <a:cubicBezTo>
                      <a:pt x="1366" y="2641"/>
                      <a:pt x="1287" y="2721"/>
                      <a:pt x="1189" y="2721"/>
                    </a:cubicBezTo>
                    <a:cubicBezTo>
                      <a:pt x="176" y="2721"/>
                      <a:pt x="176" y="2721"/>
                      <a:pt x="176" y="2721"/>
                    </a:cubicBezTo>
                    <a:cubicBezTo>
                      <a:pt x="79" y="2721"/>
                      <a:pt x="0" y="2641"/>
                      <a:pt x="0" y="254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79" y="0"/>
                      <a:pt x="176" y="0"/>
                    </a:cubicBezTo>
                    <a:cubicBezTo>
                      <a:pt x="1189" y="0"/>
                      <a:pt x="1189" y="0"/>
                      <a:pt x="1189" y="0"/>
                    </a:cubicBezTo>
                    <a:cubicBezTo>
                      <a:pt x="1287" y="0"/>
                      <a:pt x="1366" y="80"/>
                      <a:pt x="1366" y="179"/>
                    </a:cubicBezTo>
                    <a:cubicBezTo>
                      <a:pt x="1366" y="2542"/>
                      <a:pt x="1366" y="2542"/>
                      <a:pt x="1366" y="25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2" name="Oval 25"/>
              <p:cNvSpPr/>
              <p:nvPr/>
            </p:nvSpPr>
            <p:spPr bwMode="auto">
              <a:xfrm>
                <a:off x="-2673350" y="5507038"/>
                <a:ext cx="361950" cy="36036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3" name="Freeform: Shape 26"/>
              <p:cNvSpPr/>
              <p:nvPr/>
            </p:nvSpPr>
            <p:spPr bwMode="auto">
              <a:xfrm>
                <a:off x="-2520950" y="1254125"/>
                <a:ext cx="47625" cy="46038"/>
              </a:xfrm>
              <a:custGeom>
                <a:avLst/>
                <a:gdLst>
                  <a:gd name="T0" fmla="*/ 13 w 27"/>
                  <a:gd name="T1" fmla="*/ 0 h 26"/>
                  <a:gd name="T2" fmla="*/ 0 w 27"/>
                  <a:gd name="T3" fmla="*/ 13 h 26"/>
                  <a:gd name="T4" fmla="*/ 13 w 27"/>
                  <a:gd name="T5" fmla="*/ 26 h 26"/>
                  <a:gd name="T6" fmla="*/ 25 w 27"/>
                  <a:gd name="T7" fmla="*/ 13 h 26"/>
                  <a:gd name="T8" fmla="*/ 27 w 27"/>
                  <a:gd name="T9" fmla="*/ 13 h 26"/>
                  <a:gd name="T10" fmla="*/ 27 w 27"/>
                  <a:gd name="T11" fmla="*/ 13 h 26"/>
                  <a:gd name="T12" fmla="*/ 25 w 27"/>
                  <a:gd name="T13" fmla="*/ 13 h 26"/>
                  <a:gd name="T14" fmla="*/ 13 w 27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5" y="20"/>
                      <a:pt x="25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8" name="Freeform: Shape 27"/>
              <p:cNvSpPr/>
              <p:nvPr/>
            </p:nvSpPr>
            <p:spPr bwMode="auto">
              <a:xfrm>
                <a:off x="-2528888" y="1246188"/>
                <a:ext cx="58737" cy="60325"/>
              </a:xfrm>
              <a:custGeom>
                <a:avLst/>
                <a:gdLst>
                  <a:gd name="T0" fmla="*/ 33 w 33"/>
                  <a:gd name="T1" fmla="*/ 17 h 34"/>
                  <a:gd name="T2" fmla="*/ 33 w 33"/>
                  <a:gd name="T3" fmla="*/ 17 h 34"/>
                  <a:gd name="T4" fmla="*/ 33 w 33"/>
                  <a:gd name="T5" fmla="*/ 17 h 34"/>
                  <a:gd name="T6" fmla="*/ 17 w 33"/>
                  <a:gd name="T7" fmla="*/ 0 h 34"/>
                  <a:gd name="T8" fmla="*/ 0 w 33"/>
                  <a:gd name="T9" fmla="*/ 17 h 34"/>
                  <a:gd name="T10" fmla="*/ 17 w 33"/>
                  <a:gd name="T11" fmla="*/ 34 h 34"/>
                  <a:gd name="T12" fmla="*/ 33 w 33"/>
                  <a:gd name="T13" fmla="*/ 17 h 34"/>
                  <a:gd name="T14" fmla="*/ 31 w 33"/>
                  <a:gd name="T15" fmla="*/ 17 h 34"/>
                  <a:gd name="T16" fmla="*/ 29 w 33"/>
                  <a:gd name="T17" fmla="*/ 17 h 34"/>
                  <a:gd name="T18" fmla="*/ 17 w 33"/>
                  <a:gd name="T19" fmla="*/ 30 h 34"/>
                  <a:gd name="T20" fmla="*/ 4 w 33"/>
                  <a:gd name="T21" fmla="*/ 17 h 34"/>
                  <a:gd name="T22" fmla="*/ 17 w 33"/>
                  <a:gd name="T23" fmla="*/ 4 h 34"/>
                  <a:gd name="T24" fmla="*/ 29 w 33"/>
                  <a:gd name="T25" fmla="*/ 17 h 34"/>
                  <a:gd name="T26" fmla="*/ 31 w 33"/>
                  <a:gd name="T27" fmla="*/ 17 h 34"/>
                  <a:gd name="T28" fmla="*/ 33 w 33"/>
                  <a:gd name="T29" fmla="*/ 17 h 34"/>
                  <a:gd name="T30" fmla="*/ 33 w 33"/>
                  <a:gd name="T31" fmla="*/ 17 h 34"/>
                  <a:gd name="T32" fmla="*/ 17 w 33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3" y="26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4"/>
                      <a:pt x="24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4" y="4"/>
                      <a:pt x="29" y="10"/>
                      <a:pt x="29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8"/>
                      <a:pt x="26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5" name="Freeform: Shape 28"/>
              <p:cNvSpPr/>
              <p:nvPr/>
            </p:nvSpPr>
            <p:spPr bwMode="auto">
              <a:xfrm>
                <a:off x="-2930525" y="1395413"/>
                <a:ext cx="77787" cy="74613"/>
              </a:xfrm>
              <a:custGeom>
                <a:avLst/>
                <a:gdLst>
                  <a:gd name="T0" fmla="*/ 21 w 44"/>
                  <a:gd name="T1" fmla="*/ 0 h 42"/>
                  <a:gd name="T2" fmla="*/ 6 w 44"/>
                  <a:gd name="T3" fmla="*/ 6 h 42"/>
                  <a:gd name="T4" fmla="*/ 0 w 44"/>
                  <a:gd name="T5" fmla="*/ 21 h 42"/>
                  <a:gd name="T6" fmla="*/ 6 w 44"/>
                  <a:gd name="T7" fmla="*/ 36 h 42"/>
                  <a:gd name="T8" fmla="*/ 21 w 44"/>
                  <a:gd name="T9" fmla="*/ 42 h 42"/>
                  <a:gd name="T10" fmla="*/ 36 w 44"/>
                  <a:gd name="T11" fmla="*/ 36 h 42"/>
                  <a:gd name="T12" fmla="*/ 42 w 44"/>
                  <a:gd name="T13" fmla="*/ 21 h 42"/>
                  <a:gd name="T14" fmla="*/ 44 w 44"/>
                  <a:gd name="T15" fmla="*/ 21 h 42"/>
                  <a:gd name="T16" fmla="*/ 44 w 44"/>
                  <a:gd name="T17" fmla="*/ 21 h 42"/>
                  <a:gd name="T18" fmla="*/ 42 w 44"/>
                  <a:gd name="T19" fmla="*/ 21 h 42"/>
                  <a:gd name="T20" fmla="*/ 36 w 44"/>
                  <a:gd name="T21" fmla="*/ 6 h 42"/>
                  <a:gd name="T22" fmla="*/ 21 w 44"/>
                  <a:gd name="T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2">
                    <a:moveTo>
                      <a:pt x="21" y="0"/>
                    </a:moveTo>
                    <a:cubicBezTo>
                      <a:pt x="15" y="0"/>
                      <a:pt x="10" y="3"/>
                      <a:pt x="6" y="6"/>
                    </a:cubicBezTo>
                    <a:cubicBezTo>
                      <a:pt x="3" y="10"/>
                      <a:pt x="0" y="15"/>
                      <a:pt x="0" y="21"/>
                    </a:cubicBezTo>
                    <a:cubicBezTo>
                      <a:pt x="0" y="27"/>
                      <a:pt x="3" y="32"/>
                      <a:pt x="6" y="36"/>
                    </a:cubicBezTo>
                    <a:cubicBezTo>
                      <a:pt x="10" y="39"/>
                      <a:pt x="15" y="42"/>
                      <a:pt x="21" y="42"/>
                    </a:cubicBezTo>
                    <a:cubicBezTo>
                      <a:pt x="27" y="42"/>
                      <a:pt x="32" y="39"/>
                      <a:pt x="36" y="36"/>
                    </a:cubicBezTo>
                    <a:cubicBezTo>
                      <a:pt x="39" y="32"/>
                      <a:pt x="42" y="27"/>
                      <a:pt x="42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15"/>
                      <a:pt x="39" y="10"/>
                      <a:pt x="36" y="6"/>
                    </a:cubicBezTo>
                    <a:cubicBezTo>
                      <a:pt x="32" y="3"/>
                      <a:pt x="27" y="0"/>
                      <a:pt x="21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9" name="Freeform: Shape 29"/>
              <p:cNvSpPr/>
              <p:nvPr/>
            </p:nvSpPr>
            <p:spPr bwMode="auto">
              <a:xfrm>
                <a:off x="-2938463" y="1389063"/>
                <a:ext cx="88900" cy="88900"/>
              </a:xfrm>
              <a:custGeom>
                <a:avLst/>
                <a:gdLst>
                  <a:gd name="T0" fmla="*/ 50 w 50"/>
                  <a:gd name="T1" fmla="*/ 25 h 50"/>
                  <a:gd name="T2" fmla="*/ 50 w 50"/>
                  <a:gd name="T3" fmla="*/ 25 h 50"/>
                  <a:gd name="T4" fmla="*/ 50 w 50"/>
                  <a:gd name="T5" fmla="*/ 25 h 50"/>
                  <a:gd name="T6" fmla="*/ 25 w 50"/>
                  <a:gd name="T7" fmla="*/ 0 h 50"/>
                  <a:gd name="T8" fmla="*/ 0 w 50"/>
                  <a:gd name="T9" fmla="*/ 25 h 50"/>
                  <a:gd name="T10" fmla="*/ 25 w 50"/>
                  <a:gd name="T11" fmla="*/ 50 h 50"/>
                  <a:gd name="T12" fmla="*/ 50 w 50"/>
                  <a:gd name="T13" fmla="*/ 25 h 50"/>
                  <a:gd name="T14" fmla="*/ 48 w 50"/>
                  <a:gd name="T15" fmla="*/ 25 h 50"/>
                  <a:gd name="T16" fmla="*/ 46 w 50"/>
                  <a:gd name="T17" fmla="*/ 25 h 50"/>
                  <a:gd name="T18" fmla="*/ 40 w 50"/>
                  <a:gd name="T19" fmla="*/ 40 h 50"/>
                  <a:gd name="T20" fmla="*/ 25 w 50"/>
                  <a:gd name="T21" fmla="*/ 46 h 50"/>
                  <a:gd name="T22" fmla="*/ 10 w 50"/>
                  <a:gd name="T23" fmla="*/ 40 h 50"/>
                  <a:gd name="T24" fmla="*/ 4 w 50"/>
                  <a:gd name="T25" fmla="*/ 25 h 50"/>
                  <a:gd name="T26" fmla="*/ 10 w 50"/>
                  <a:gd name="T27" fmla="*/ 10 h 50"/>
                  <a:gd name="T28" fmla="*/ 25 w 50"/>
                  <a:gd name="T29" fmla="*/ 4 h 50"/>
                  <a:gd name="T30" fmla="*/ 40 w 50"/>
                  <a:gd name="T31" fmla="*/ 10 h 50"/>
                  <a:gd name="T32" fmla="*/ 46 w 50"/>
                  <a:gd name="T33" fmla="*/ 25 h 50"/>
                  <a:gd name="T34" fmla="*/ 48 w 50"/>
                  <a:gd name="T35" fmla="*/ 25 h 50"/>
                  <a:gd name="T36" fmla="*/ 50 w 50"/>
                  <a:gd name="T37" fmla="*/ 25 h 50"/>
                  <a:gd name="T38" fmla="*/ 50 w 50"/>
                  <a:gd name="T39" fmla="*/ 25 h 50"/>
                  <a:gd name="T40" fmla="*/ 25 w 50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0"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39" y="50"/>
                      <a:pt x="50" y="39"/>
                      <a:pt x="5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31"/>
                      <a:pt x="43" y="36"/>
                      <a:pt x="40" y="40"/>
                    </a:cubicBezTo>
                    <a:cubicBezTo>
                      <a:pt x="36" y="43"/>
                      <a:pt x="31" y="46"/>
                      <a:pt x="25" y="46"/>
                    </a:cubicBezTo>
                    <a:cubicBezTo>
                      <a:pt x="19" y="46"/>
                      <a:pt x="14" y="43"/>
                      <a:pt x="10" y="40"/>
                    </a:cubicBezTo>
                    <a:cubicBezTo>
                      <a:pt x="7" y="36"/>
                      <a:pt x="4" y="31"/>
                      <a:pt x="4" y="25"/>
                    </a:cubicBezTo>
                    <a:cubicBezTo>
                      <a:pt x="4" y="19"/>
                      <a:pt x="7" y="14"/>
                      <a:pt x="10" y="10"/>
                    </a:cubicBezTo>
                    <a:cubicBezTo>
                      <a:pt x="14" y="7"/>
                      <a:pt x="19" y="4"/>
                      <a:pt x="25" y="4"/>
                    </a:cubicBezTo>
                    <a:cubicBezTo>
                      <a:pt x="31" y="4"/>
                      <a:pt x="36" y="7"/>
                      <a:pt x="40" y="10"/>
                    </a:cubicBezTo>
                    <a:cubicBezTo>
                      <a:pt x="43" y="14"/>
                      <a:pt x="46" y="19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7" name="Freeform: Shape 30"/>
              <p:cNvSpPr/>
              <p:nvPr/>
            </p:nvSpPr>
            <p:spPr bwMode="auto">
              <a:xfrm>
                <a:off x="-2695575" y="1419225"/>
                <a:ext cx="393700" cy="39688"/>
              </a:xfrm>
              <a:custGeom>
                <a:avLst/>
                <a:gdLst>
                  <a:gd name="T0" fmla="*/ 210 w 221"/>
                  <a:gd name="T1" fmla="*/ 0 h 23"/>
                  <a:gd name="T2" fmla="*/ 11 w 221"/>
                  <a:gd name="T3" fmla="*/ 0 h 23"/>
                  <a:gd name="T4" fmla="*/ 0 w 221"/>
                  <a:gd name="T5" fmla="*/ 11 h 23"/>
                  <a:gd name="T6" fmla="*/ 11 w 221"/>
                  <a:gd name="T7" fmla="*/ 23 h 23"/>
                  <a:gd name="T8" fmla="*/ 210 w 221"/>
                  <a:gd name="T9" fmla="*/ 23 h 23"/>
                  <a:gd name="T10" fmla="*/ 221 w 221"/>
                  <a:gd name="T11" fmla="*/ 11 h 23"/>
                  <a:gd name="T12" fmla="*/ 210 w 22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3">
                    <a:moveTo>
                      <a:pt x="2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16" y="23"/>
                      <a:pt x="221" y="18"/>
                      <a:pt x="221" y="11"/>
                    </a:cubicBezTo>
                    <a:cubicBezTo>
                      <a:pt x="221" y="5"/>
                      <a:pt x="216" y="0"/>
                      <a:pt x="210" y="0"/>
                    </a:cubicBezTo>
                  </a:path>
                </a:pathLst>
              </a:custGeom>
              <a:solidFill>
                <a:srgbClr val="9F9F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1" name="Freeform: Shape 33"/>
              <p:cNvSpPr/>
              <p:nvPr/>
            </p:nvSpPr>
            <p:spPr bwMode="auto">
              <a:xfrm>
                <a:off x="-3768725" y="1736725"/>
                <a:ext cx="31750" cy="215900"/>
              </a:xfrm>
              <a:custGeom>
                <a:avLst/>
                <a:gdLst>
                  <a:gd name="T0" fmla="*/ 18 w 18"/>
                  <a:gd name="T1" fmla="*/ 113 h 122"/>
                  <a:gd name="T2" fmla="*/ 9 w 18"/>
                  <a:gd name="T3" fmla="*/ 122 h 122"/>
                  <a:gd name="T4" fmla="*/ 0 w 18"/>
                  <a:gd name="T5" fmla="*/ 113 h 122"/>
                  <a:gd name="T6" fmla="*/ 0 w 18"/>
                  <a:gd name="T7" fmla="*/ 9 h 122"/>
                  <a:gd name="T8" fmla="*/ 9 w 18"/>
                  <a:gd name="T9" fmla="*/ 0 h 122"/>
                  <a:gd name="T10" fmla="*/ 18 w 18"/>
                  <a:gd name="T11" fmla="*/ 9 h 122"/>
                  <a:gd name="T12" fmla="*/ 18 w 18"/>
                  <a:gd name="T13" fmla="*/ 11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2">
                    <a:moveTo>
                      <a:pt x="18" y="113"/>
                    </a:moveTo>
                    <a:cubicBezTo>
                      <a:pt x="18" y="118"/>
                      <a:pt x="14" y="122"/>
                      <a:pt x="9" y="122"/>
                    </a:cubicBezTo>
                    <a:cubicBezTo>
                      <a:pt x="4" y="122"/>
                      <a:pt x="0" y="118"/>
                      <a:pt x="0" y="1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9" name="Freeform: Shape 34"/>
              <p:cNvSpPr/>
              <p:nvPr/>
            </p:nvSpPr>
            <p:spPr bwMode="auto">
              <a:xfrm>
                <a:off x="-3768725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43" name="Freeform: Shape 35"/>
              <p:cNvSpPr/>
              <p:nvPr/>
            </p:nvSpPr>
            <p:spPr bwMode="auto">
              <a:xfrm>
                <a:off x="-3768725" y="2609850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44" name="Freeform: Shape 36"/>
              <p:cNvSpPr/>
              <p:nvPr/>
            </p:nvSpPr>
            <p:spPr bwMode="auto">
              <a:xfrm>
                <a:off x="-1282700" y="2147888"/>
                <a:ext cx="31750" cy="363538"/>
              </a:xfrm>
              <a:custGeom>
                <a:avLst/>
                <a:gdLst>
                  <a:gd name="T0" fmla="*/ 18 w 18"/>
                  <a:gd name="T1" fmla="*/ 190 h 205"/>
                  <a:gd name="T2" fmla="*/ 9 w 18"/>
                  <a:gd name="T3" fmla="*/ 205 h 205"/>
                  <a:gd name="T4" fmla="*/ 0 w 18"/>
                  <a:gd name="T5" fmla="*/ 190 h 205"/>
                  <a:gd name="T6" fmla="*/ 0 w 18"/>
                  <a:gd name="T7" fmla="*/ 15 h 205"/>
                  <a:gd name="T8" fmla="*/ 9 w 18"/>
                  <a:gd name="T9" fmla="*/ 0 h 205"/>
                  <a:gd name="T10" fmla="*/ 18 w 18"/>
                  <a:gd name="T11" fmla="*/ 15 h 205"/>
                  <a:gd name="T12" fmla="*/ 18 w 18"/>
                  <a:gd name="T13" fmla="*/ 19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5">
                    <a:moveTo>
                      <a:pt x="18" y="190"/>
                    </a:moveTo>
                    <a:cubicBezTo>
                      <a:pt x="18" y="198"/>
                      <a:pt x="14" y="205"/>
                      <a:pt x="9" y="205"/>
                    </a:cubicBezTo>
                    <a:cubicBezTo>
                      <a:pt x="4" y="205"/>
                      <a:pt x="0" y="198"/>
                      <a:pt x="0" y="19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7"/>
                      <a:pt x="18" y="15"/>
                    </a:cubicBezTo>
                    <a:lnTo>
                      <a:pt x="18" y="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pic>
          <p:nvPicPr>
            <p:cNvPr id="45" name="图片 44" descr="C:\Users\Administrator\Desktop\摄图网_500313251.jpg摄图网_500313251"/>
            <p:cNvPicPr>
              <a:picLocks noChangeAspect="1"/>
            </p:cNvPicPr>
            <p:nvPr/>
          </p:nvPicPr>
          <p:blipFill>
            <a:blip r:embed="rId3"/>
            <a:srcRect l="21860" r="36612"/>
            <a:stretch>
              <a:fillRect/>
            </a:stretch>
          </p:blipFill>
          <p:spPr>
            <a:xfrm>
              <a:off x="5167630" y="2456180"/>
              <a:ext cx="1866265" cy="2994025"/>
            </a:xfrm>
            <a:prstGeom prst="rect">
              <a:avLst/>
            </a:prstGeom>
            <a:effectLst>
              <a:innerShdw blurRad="76200">
                <a:prstClr val="black"/>
              </a:innerShdw>
            </a:effectLst>
          </p:spPr>
        </p:pic>
      </p:grpSp>
      <p:sp>
        <p:nvSpPr>
          <p:cNvPr id="5" name="文本框 4"/>
          <p:cNvSpPr txBox="1"/>
          <p:nvPr/>
        </p:nvSpPr>
        <p:spPr>
          <a:xfrm>
            <a:off x="639445" y="2634615"/>
            <a:ext cx="281559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On clicking lab - test card view it will redirect to labtest activity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3875" y="4476750"/>
            <a:ext cx="281559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same will be perform for other activity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9" grpId="0" bldLvl="0" animBg="1"/>
      <p:bldP spid="15" grpId="0" bldLvl="0" animBg="1"/>
      <p:bldP spid="16" grpId="0" bldLvl="0" animBg="1"/>
      <p:bldP spid="5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602</Words>
  <Application>Microsoft Office PowerPoint</Application>
  <PresentationFormat>Widescreen</PresentationFormat>
  <Paragraphs>104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Microsoft YaHei</vt:lpstr>
      <vt:lpstr>Arial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jay gohil</cp:lastModifiedBy>
  <cp:revision>25</cp:revision>
  <dcterms:created xsi:type="dcterms:W3CDTF">2019-06-29T02:41:00Z</dcterms:created>
  <dcterms:modified xsi:type="dcterms:W3CDTF">2023-12-19T08:30:25Z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1033-11.2.0.11225</vt:lpwstr>
  </property>
  <property fmtid="{D5CDD505-2E9C-101B-9397-08002B2CF9AE}" pid="3" name="ICV">
    <vt:lpwstr>F8C835A3F54B4BC3A3E6082DEAE97DEE</vt:lpwstr>
  </property>
</Properties>
</file>